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6" r:id="rId3"/>
    <p:sldId id="368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395" r:id="rId31"/>
    <p:sldId id="396" r:id="rId32"/>
    <p:sldId id="397" r:id="rId33"/>
    <p:sldId id="398" r:id="rId34"/>
    <p:sldId id="399" r:id="rId35"/>
    <p:sldId id="400" r:id="rId36"/>
    <p:sldId id="401" r:id="rId37"/>
    <p:sldId id="402" r:id="rId38"/>
    <p:sldId id="403" r:id="rId39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409"/>
    <a:srgbClr val="D2A000"/>
    <a:srgbClr val="943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67" autoAdjust="0"/>
    <p:restoredTop sz="94660"/>
  </p:normalViewPr>
  <p:slideViewPr>
    <p:cSldViewPr>
      <p:cViewPr varScale="1">
        <p:scale>
          <a:sx n="87" d="100"/>
          <a:sy n="87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60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9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8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48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5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8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25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4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2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9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14A3C-7D87-434F-AFA8-5867E60FB11C}" type="datetimeFigureOut">
              <a:rPr lang="it-IT" smtClean="0"/>
              <a:t>15/10/2015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2899A-AE6E-4463-9BE0-9028AA7141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21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/>
              <a:t>SCATTI DI LEGALITA’</a:t>
            </a:r>
            <a:endParaRPr lang="it-IT" sz="4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Liceo Crespi 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Busto Arsizio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1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ardellini.png -homeless-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63" y="0"/>
            <a:ext cx="5045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8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ccia, Barcellon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2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ccia, Parig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3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ccia,, Parig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8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ccia,,, Parig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75" y="0"/>
            <a:ext cx="4108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9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allazzi , Londra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0"/>
            <a:ext cx="5122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1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alluppi Giulia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25"/>
            <a:ext cx="9144000" cy="605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0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alluppi Giulia 4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5" y="0"/>
            <a:ext cx="6964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3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obbi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2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obbi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6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6000" dirty="0" smtClean="0"/>
              <a:t>UOMINI OFFESI</a:t>
            </a:r>
            <a:endParaRPr lang="it-IT" sz="6000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35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obbi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4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obbi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1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obbi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3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orla Clara 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78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razioli Chiar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0"/>
            <a:ext cx="6831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laria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2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a pedri stocco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2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a pedri stocco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7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a pedri stocco 3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9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a pedri stocco 5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6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2016581_889262027826602_160021495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9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a pedri stocc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73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a pedri stocco.jpg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inciroli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0"/>
            <a:ext cx="4965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20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ra Merlo 1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2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ra Merlo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2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ra Merlo 3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0"/>
            <a:ext cx="269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38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ra Merlo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6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ra Merlo 5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88" y="0"/>
            <a:ext cx="4364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9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uniti - Moroni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25" y="0"/>
            <a:ext cx="4502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7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lessia castiglioni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76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lessia castiglioni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lessia castiglioni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76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lessia castiglion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2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ndrea Dibi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75"/>
            <a:ext cx="9144000" cy="504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8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ardellini homeless2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789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7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</Words>
  <Application>Microsoft Office PowerPoint</Application>
  <PresentationFormat>Presentazione su schermo (4:3)</PresentationFormat>
  <Paragraphs>4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Tema di Office</vt:lpstr>
      <vt:lpstr>SCATTI DI LEGALITA’</vt:lpstr>
      <vt:lpstr>UOMINI OFFESI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SCATTI DI LEGALITA’</dc:title>
  <dc:creator>postazione19</dc:creator>
  <cp:lastModifiedBy>postazione19</cp:lastModifiedBy>
  <cp:revision>10</cp:revision>
  <dcterms:created xsi:type="dcterms:W3CDTF">2015-10-14T11:18:43Z</dcterms:created>
  <dcterms:modified xsi:type="dcterms:W3CDTF">2015-10-15T09:58:32Z</dcterms:modified>
</cp:coreProperties>
</file>