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7" r:id="rId3"/>
    <p:sldId id="40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9"/>
    <a:srgbClr val="D2A000"/>
    <a:srgbClr val="943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9" autoAdjust="0"/>
    <p:restoredTop sz="9466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6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9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8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4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5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8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4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9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4A3C-7D87-434F-AFA8-5867E60FB11C}" type="datetimeFigureOut">
              <a:rPr lang="it-IT" smtClean="0"/>
              <a:t>15/10/2015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899A-AE6E-4463-9BE0-9028AA714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2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SCATTI DI LEGALITA’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Liceo Crespi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Busto Arsizio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orla Clara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orla Clara 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orla Clara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4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aria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6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nciroli 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5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nciroli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7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023036_889262014493270_18074338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0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7800" dirty="0">
                <a:solidFill>
                  <a:prstClr val="black"/>
                </a:solidFill>
                <a:ea typeface="+mn-ea"/>
                <a:cs typeface="+mn-cs"/>
              </a:rPr>
              <a:t>TERRE OFFESE</a:t>
            </a:r>
            <a:br>
              <a:rPr lang="it-IT" sz="7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7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RIFIUTI</a:t>
            </a:r>
            <a:endParaRPr lang="it-IT" sz="6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841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50811_164644942_iO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50901_194255000_i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llazzi, Londra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0"/>
            <a:ext cx="512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lluppi Giulia 2 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9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angura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orla Clara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</Words>
  <Application>Microsoft Office PowerPoint</Application>
  <PresentationFormat>Presentazione su schermo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SCATTI DI LEGALITA’</vt:lpstr>
      <vt:lpstr>  TERRE OFFESE  </vt:lpstr>
      <vt:lpstr>RIFIUTI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SCATTI DI LEGALITA’</dc:title>
  <dc:creator>postazione19</dc:creator>
  <cp:lastModifiedBy>postazione19</cp:lastModifiedBy>
  <cp:revision>12</cp:revision>
  <dcterms:created xsi:type="dcterms:W3CDTF">2015-10-14T11:18:43Z</dcterms:created>
  <dcterms:modified xsi:type="dcterms:W3CDTF">2015-10-15T07:51:10Z</dcterms:modified>
</cp:coreProperties>
</file>