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3004800" cy="9753600"/>
  <p:notesSz cx="6858000" cy="9144000"/>
  <p:defaultTextStyle>
    <a:lvl1pPr algn="ctr" defTabSz="584200">
      <a:defRPr sz="4000">
        <a:solidFill>
          <a:srgbClr val="625B48"/>
        </a:solidFill>
        <a:latin typeface="+mn-lt"/>
        <a:ea typeface="+mn-ea"/>
        <a:cs typeface="+mn-cs"/>
        <a:sym typeface="Didot"/>
      </a:defRPr>
    </a:lvl1pPr>
    <a:lvl2pPr indent="228600" algn="ctr" defTabSz="584200">
      <a:defRPr sz="4000">
        <a:solidFill>
          <a:srgbClr val="625B48"/>
        </a:solidFill>
        <a:latin typeface="+mn-lt"/>
        <a:ea typeface="+mn-ea"/>
        <a:cs typeface="+mn-cs"/>
        <a:sym typeface="Didot"/>
      </a:defRPr>
    </a:lvl2pPr>
    <a:lvl3pPr indent="457200" algn="ctr" defTabSz="584200">
      <a:defRPr sz="4000">
        <a:solidFill>
          <a:srgbClr val="625B48"/>
        </a:solidFill>
        <a:latin typeface="+mn-lt"/>
        <a:ea typeface="+mn-ea"/>
        <a:cs typeface="+mn-cs"/>
        <a:sym typeface="Didot"/>
      </a:defRPr>
    </a:lvl3pPr>
    <a:lvl4pPr indent="685800" algn="ctr" defTabSz="584200">
      <a:defRPr sz="4000">
        <a:solidFill>
          <a:srgbClr val="625B48"/>
        </a:solidFill>
        <a:latin typeface="+mn-lt"/>
        <a:ea typeface="+mn-ea"/>
        <a:cs typeface="+mn-cs"/>
        <a:sym typeface="Didot"/>
      </a:defRPr>
    </a:lvl4pPr>
    <a:lvl5pPr indent="914400" algn="ctr" defTabSz="584200">
      <a:defRPr sz="4000">
        <a:solidFill>
          <a:srgbClr val="625B48"/>
        </a:solidFill>
        <a:latin typeface="+mn-lt"/>
        <a:ea typeface="+mn-ea"/>
        <a:cs typeface="+mn-cs"/>
        <a:sym typeface="Didot"/>
      </a:defRPr>
    </a:lvl5pPr>
    <a:lvl6pPr indent="1143000" algn="ctr" defTabSz="584200">
      <a:defRPr sz="4000">
        <a:solidFill>
          <a:srgbClr val="625B48"/>
        </a:solidFill>
        <a:latin typeface="+mn-lt"/>
        <a:ea typeface="+mn-ea"/>
        <a:cs typeface="+mn-cs"/>
        <a:sym typeface="Didot"/>
      </a:defRPr>
    </a:lvl6pPr>
    <a:lvl7pPr indent="1371600" algn="ctr" defTabSz="584200">
      <a:defRPr sz="4000">
        <a:solidFill>
          <a:srgbClr val="625B48"/>
        </a:solidFill>
        <a:latin typeface="+mn-lt"/>
        <a:ea typeface="+mn-ea"/>
        <a:cs typeface="+mn-cs"/>
        <a:sym typeface="Didot"/>
      </a:defRPr>
    </a:lvl7pPr>
    <a:lvl8pPr indent="1600200" algn="ctr" defTabSz="584200">
      <a:defRPr sz="4000">
        <a:solidFill>
          <a:srgbClr val="625B48"/>
        </a:solidFill>
        <a:latin typeface="+mn-lt"/>
        <a:ea typeface="+mn-ea"/>
        <a:cs typeface="+mn-cs"/>
        <a:sym typeface="Didot"/>
      </a:defRPr>
    </a:lvl8pPr>
    <a:lvl9pPr indent="1828800" algn="ctr" defTabSz="584200">
      <a:defRPr sz="4000">
        <a:solidFill>
          <a:srgbClr val="625B48"/>
        </a:solidFill>
        <a:latin typeface="+mn-lt"/>
        <a:ea typeface="+mn-ea"/>
        <a:cs typeface="+mn-cs"/>
        <a:sym typeface="Dido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280" y="-10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144421292"/>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5" name="Shape 5"/>
          <p:cNvSpPr>
            <a:spLocks noGrp="1"/>
          </p:cNvSpPr>
          <p:nvPr>
            <p:ph type="title"/>
          </p:nvPr>
        </p:nvSpPr>
        <p:spPr>
          <a:xfrm>
            <a:off x="1104900" y="1473200"/>
            <a:ext cx="10795000" cy="3556000"/>
          </a:xfrm>
          <a:prstGeom prst="rect">
            <a:avLst/>
          </a:prstGeom>
        </p:spPr>
        <p:txBody>
          <a:bodyPr anchor="b"/>
          <a:lstStyle/>
          <a:p>
            <a:pPr lvl="0">
              <a:defRPr sz="1800">
                <a:solidFill>
                  <a:srgbClr val="000000"/>
                </a:solidFill>
              </a:defRPr>
            </a:pPr>
            <a:r>
              <a:rPr sz="7600">
                <a:solidFill>
                  <a:srgbClr val="85604A"/>
                </a:solidFill>
              </a:rPr>
              <a:t>Titolo Testo</a:t>
            </a:r>
          </a:p>
        </p:txBody>
      </p:sp>
      <p:sp>
        <p:nvSpPr>
          <p:cNvPr id="6" name="Shape 6"/>
          <p:cNvSpPr>
            <a:spLocks noGrp="1"/>
          </p:cNvSpPr>
          <p:nvPr>
            <p:ph type="body" idx="1"/>
          </p:nvPr>
        </p:nvSpPr>
        <p:spPr>
          <a:xfrm>
            <a:off x="1104900" y="5016500"/>
            <a:ext cx="10795000" cy="2235200"/>
          </a:xfrm>
          <a:prstGeom prst="rect">
            <a:avLst/>
          </a:prstGeom>
        </p:spPr>
        <p:txBody>
          <a:bodyPr anchor="t"/>
          <a:lstStyle>
            <a:lvl1pPr marL="0" indent="0" algn="ctr">
              <a:spcBef>
                <a:spcPts val="0"/>
              </a:spcBef>
              <a:buClrTx/>
              <a:buSzTx/>
              <a:buFontTx/>
              <a:buNone/>
              <a:defRPr sz="2600">
                <a:latin typeface="Zapfino"/>
                <a:ea typeface="Zapfino"/>
                <a:cs typeface="Zapfino"/>
                <a:sym typeface="Zapfino"/>
              </a:defRPr>
            </a:lvl1pPr>
            <a:lvl2pPr marL="0" indent="228600" algn="ctr">
              <a:spcBef>
                <a:spcPts val="0"/>
              </a:spcBef>
              <a:buClrTx/>
              <a:buSzTx/>
              <a:buFontTx/>
              <a:buNone/>
              <a:defRPr sz="2600">
                <a:latin typeface="Zapfino"/>
                <a:ea typeface="Zapfino"/>
                <a:cs typeface="Zapfino"/>
                <a:sym typeface="Zapfino"/>
              </a:defRPr>
            </a:lvl2pPr>
            <a:lvl3pPr marL="0" indent="457200" algn="ctr">
              <a:spcBef>
                <a:spcPts val="0"/>
              </a:spcBef>
              <a:buClrTx/>
              <a:buSzTx/>
              <a:buFontTx/>
              <a:buNone/>
              <a:defRPr sz="2600">
                <a:latin typeface="Zapfino"/>
                <a:ea typeface="Zapfino"/>
                <a:cs typeface="Zapfino"/>
                <a:sym typeface="Zapfino"/>
              </a:defRPr>
            </a:lvl3pPr>
            <a:lvl4pPr marL="0" indent="685800" algn="ctr">
              <a:spcBef>
                <a:spcPts val="0"/>
              </a:spcBef>
              <a:buClrTx/>
              <a:buSzTx/>
              <a:buFontTx/>
              <a:buNone/>
              <a:defRPr sz="2600">
                <a:latin typeface="Zapfino"/>
                <a:ea typeface="Zapfino"/>
                <a:cs typeface="Zapfino"/>
                <a:sym typeface="Zapfino"/>
              </a:defRPr>
            </a:lvl4pPr>
            <a:lvl5pPr marL="0" indent="914400" algn="ctr">
              <a:spcBef>
                <a:spcPts val="0"/>
              </a:spcBef>
              <a:buClrTx/>
              <a:buSzTx/>
              <a:buFont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Corpo livello uno</a:t>
            </a:r>
          </a:p>
          <a:p>
            <a:pPr lvl="1">
              <a:defRPr sz="1800">
                <a:solidFill>
                  <a:srgbClr val="000000"/>
                </a:solidFill>
              </a:defRPr>
            </a:pPr>
            <a:r>
              <a:rPr sz="2600">
                <a:solidFill>
                  <a:srgbClr val="625B48"/>
                </a:solidFill>
              </a:rPr>
              <a:t>Corpo livello due</a:t>
            </a:r>
          </a:p>
          <a:p>
            <a:pPr lvl="2">
              <a:defRPr sz="1800">
                <a:solidFill>
                  <a:srgbClr val="000000"/>
                </a:solidFill>
              </a:defRPr>
            </a:pPr>
            <a:r>
              <a:rPr sz="2600">
                <a:solidFill>
                  <a:srgbClr val="625B48"/>
                </a:solidFill>
              </a:rPr>
              <a:t>Corpo livello tre</a:t>
            </a:r>
          </a:p>
          <a:p>
            <a:pPr lvl="3">
              <a:defRPr sz="1800">
                <a:solidFill>
                  <a:srgbClr val="000000"/>
                </a:solidFill>
              </a:defRPr>
            </a:pPr>
            <a:r>
              <a:rPr sz="2600">
                <a:solidFill>
                  <a:srgbClr val="625B48"/>
                </a:solidFill>
              </a:rPr>
              <a:t>Corpo livello quattro</a:t>
            </a:r>
          </a:p>
          <a:p>
            <a:pPr lvl="4">
              <a:defRPr sz="1800">
                <a:solidFill>
                  <a:srgbClr val="000000"/>
                </a:solidFill>
              </a:defRPr>
            </a:pPr>
            <a:r>
              <a:rPr sz="2600">
                <a:solidFill>
                  <a:srgbClr val="625B48"/>
                </a:solidFill>
              </a:rPr>
              <a:t>Livello 5</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1104900" y="6248400"/>
            <a:ext cx="10795000" cy="1397000"/>
          </a:xfrm>
          <a:prstGeom prst="rect">
            <a:avLst/>
          </a:prstGeom>
        </p:spPr>
        <p:txBody>
          <a:bodyPr/>
          <a:lstStyle/>
          <a:p>
            <a:pPr lvl="0">
              <a:defRPr sz="1800">
                <a:solidFill>
                  <a:srgbClr val="000000"/>
                </a:solidFill>
              </a:defRPr>
            </a:pPr>
            <a:r>
              <a:rPr sz="7600">
                <a:solidFill>
                  <a:srgbClr val="85604A"/>
                </a:solidFill>
              </a:rPr>
              <a:t>Titolo Testo</a:t>
            </a:r>
          </a:p>
        </p:txBody>
      </p:sp>
      <p:sp>
        <p:nvSpPr>
          <p:cNvPr id="9" name="Shape 9"/>
          <p:cNvSpPr>
            <a:spLocks noGrp="1"/>
          </p:cNvSpPr>
          <p:nvPr>
            <p:ph type="body" idx="1"/>
          </p:nvPr>
        </p:nvSpPr>
        <p:spPr>
          <a:xfrm>
            <a:off x="1104900" y="7632700"/>
            <a:ext cx="10795000" cy="1397000"/>
          </a:xfrm>
          <a:prstGeom prst="rect">
            <a:avLst/>
          </a:prstGeom>
        </p:spPr>
        <p:txBody>
          <a:bodyPr anchor="t"/>
          <a:lstStyle>
            <a:lvl1pPr marL="0" indent="0" algn="ctr">
              <a:spcBef>
                <a:spcPts val="0"/>
              </a:spcBef>
              <a:buClrTx/>
              <a:buSzTx/>
              <a:buFontTx/>
              <a:buNone/>
              <a:defRPr sz="2600">
                <a:latin typeface="Zapfino"/>
                <a:ea typeface="Zapfino"/>
                <a:cs typeface="Zapfino"/>
                <a:sym typeface="Zapfino"/>
              </a:defRPr>
            </a:lvl1pPr>
            <a:lvl2pPr marL="0" indent="228600" algn="ctr">
              <a:spcBef>
                <a:spcPts val="0"/>
              </a:spcBef>
              <a:buClrTx/>
              <a:buSzTx/>
              <a:buFontTx/>
              <a:buNone/>
              <a:defRPr sz="2600">
                <a:latin typeface="Zapfino"/>
                <a:ea typeface="Zapfino"/>
                <a:cs typeface="Zapfino"/>
                <a:sym typeface="Zapfino"/>
              </a:defRPr>
            </a:lvl2pPr>
            <a:lvl3pPr marL="0" indent="457200" algn="ctr">
              <a:spcBef>
                <a:spcPts val="0"/>
              </a:spcBef>
              <a:buClrTx/>
              <a:buSzTx/>
              <a:buFontTx/>
              <a:buNone/>
              <a:defRPr sz="2600">
                <a:latin typeface="Zapfino"/>
                <a:ea typeface="Zapfino"/>
                <a:cs typeface="Zapfino"/>
                <a:sym typeface="Zapfino"/>
              </a:defRPr>
            </a:lvl3pPr>
            <a:lvl4pPr marL="0" indent="685800" algn="ctr">
              <a:spcBef>
                <a:spcPts val="0"/>
              </a:spcBef>
              <a:buClrTx/>
              <a:buSzTx/>
              <a:buFontTx/>
              <a:buNone/>
              <a:defRPr sz="2600">
                <a:latin typeface="Zapfino"/>
                <a:ea typeface="Zapfino"/>
                <a:cs typeface="Zapfino"/>
                <a:sym typeface="Zapfino"/>
              </a:defRPr>
            </a:lvl4pPr>
            <a:lvl5pPr marL="0" indent="914400" algn="ctr">
              <a:spcBef>
                <a:spcPts val="0"/>
              </a:spcBef>
              <a:buClrTx/>
              <a:buSzTx/>
              <a:buFont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Corpo livello uno</a:t>
            </a:r>
          </a:p>
          <a:p>
            <a:pPr lvl="1">
              <a:defRPr sz="1800">
                <a:solidFill>
                  <a:srgbClr val="000000"/>
                </a:solidFill>
              </a:defRPr>
            </a:pPr>
            <a:r>
              <a:rPr sz="2600">
                <a:solidFill>
                  <a:srgbClr val="625B48"/>
                </a:solidFill>
              </a:rPr>
              <a:t>Corpo livello due</a:t>
            </a:r>
          </a:p>
          <a:p>
            <a:pPr lvl="2">
              <a:defRPr sz="1800">
                <a:solidFill>
                  <a:srgbClr val="000000"/>
                </a:solidFill>
              </a:defRPr>
            </a:pPr>
            <a:r>
              <a:rPr sz="2600">
                <a:solidFill>
                  <a:srgbClr val="625B48"/>
                </a:solidFill>
              </a:rPr>
              <a:t>Corpo livello tre</a:t>
            </a:r>
          </a:p>
          <a:p>
            <a:pPr lvl="3">
              <a:defRPr sz="1800">
                <a:solidFill>
                  <a:srgbClr val="000000"/>
                </a:solidFill>
              </a:defRPr>
            </a:pPr>
            <a:r>
              <a:rPr sz="2600">
                <a:solidFill>
                  <a:srgbClr val="625B48"/>
                </a:solidFill>
              </a:rPr>
              <a:t>Corpo livello quattro</a:t>
            </a:r>
          </a:p>
          <a:p>
            <a:pPr lvl="4">
              <a:defRPr sz="1800">
                <a:solidFill>
                  <a:srgbClr val="000000"/>
                </a:solidFill>
              </a:defRPr>
            </a:pPr>
            <a:r>
              <a:rPr sz="2600">
                <a:solidFill>
                  <a:srgbClr val="625B48"/>
                </a:solidFill>
              </a:rPr>
              <a:t>Livello 5</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1" name="Shape 11"/>
          <p:cNvSpPr>
            <a:spLocks noGrp="1"/>
          </p:cNvSpPr>
          <p:nvPr>
            <p:ph type="title"/>
          </p:nvPr>
        </p:nvSpPr>
        <p:spPr>
          <a:xfrm>
            <a:off x="1104900" y="3098800"/>
            <a:ext cx="10795000" cy="3556000"/>
          </a:xfrm>
          <a:prstGeom prst="rect">
            <a:avLst/>
          </a:prstGeom>
        </p:spPr>
        <p:txBody>
          <a:bodyPr/>
          <a:lstStyle>
            <a:lvl1pPr>
              <a:defRPr sz="6000"/>
            </a:lvl1pPr>
          </a:lstStyle>
          <a:p>
            <a:pPr lvl="0">
              <a:defRPr sz="1800">
                <a:solidFill>
                  <a:srgbClr val="000000"/>
                </a:solidFill>
              </a:defRPr>
            </a:pPr>
            <a:r>
              <a:rPr sz="6000">
                <a:solidFill>
                  <a:srgbClr val="85604A"/>
                </a:solidFill>
              </a:rPr>
              <a:t>Titolo Testo</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3" name="Shape 13"/>
          <p:cNvSpPr>
            <a:spLocks noGrp="1"/>
          </p:cNvSpPr>
          <p:nvPr>
            <p:ph type="title"/>
          </p:nvPr>
        </p:nvSpPr>
        <p:spPr>
          <a:xfrm>
            <a:off x="635000" y="1473200"/>
            <a:ext cx="5715000" cy="3314700"/>
          </a:xfrm>
          <a:prstGeom prst="rect">
            <a:avLst/>
          </a:prstGeom>
        </p:spPr>
        <p:txBody>
          <a:bodyPr anchor="b"/>
          <a:lstStyle>
            <a:lvl1pPr>
              <a:defRPr sz="6000"/>
            </a:lvl1pPr>
          </a:lstStyle>
          <a:p>
            <a:pPr lvl="0">
              <a:defRPr sz="1800">
                <a:solidFill>
                  <a:srgbClr val="000000"/>
                </a:solidFill>
              </a:defRPr>
            </a:pPr>
            <a:r>
              <a:rPr sz="6000">
                <a:solidFill>
                  <a:srgbClr val="85604A"/>
                </a:solidFill>
              </a:rPr>
              <a:t>Titolo Testo</a:t>
            </a:r>
          </a:p>
        </p:txBody>
      </p:sp>
      <p:sp>
        <p:nvSpPr>
          <p:cNvPr id="14" name="Shape 14"/>
          <p:cNvSpPr>
            <a:spLocks noGrp="1"/>
          </p:cNvSpPr>
          <p:nvPr>
            <p:ph type="body" idx="1"/>
          </p:nvPr>
        </p:nvSpPr>
        <p:spPr>
          <a:xfrm>
            <a:off x="635000" y="4940300"/>
            <a:ext cx="5715000" cy="3606800"/>
          </a:xfrm>
          <a:prstGeom prst="rect">
            <a:avLst/>
          </a:prstGeom>
        </p:spPr>
        <p:txBody>
          <a:bodyPr anchor="t"/>
          <a:lstStyle>
            <a:lvl1pPr marL="0" indent="0" algn="ctr">
              <a:spcBef>
                <a:spcPts val="0"/>
              </a:spcBef>
              <a:buClrTx/>
              <a:buSzTx/>
              <a:buFontTx/>
              <a:buNone/>
              <a:defRPr sz="2600">
                <a:latin typeface="Zapfino"/>
                <a:ea typeface="Zapfino"/>
                <a:cs typeface="Zapfino"/>
                <a:sym typeface="Zapfino"/>
              </a:defRPr>
            </a:lvl1pPr>
            <a:lvl2pPr marL="0" indent="228600" algn="ctr">
              <a:spcBef>
                <a:spcPts val="0"/>
              </a:spcBef>
              <a:buClrTx/>
              <a:buSzTx/>
              <a:buFontTx/>
              <a:buNone/>
              <a:defRPr sz="2600">
                <a:latin typeface="Zapfino"/>
                <a:ea typeface="Zapfino"/>
                <a:cs typeface="Zapfino"/>
                <a:sym typeface="Zapfino"/>
              </a:defRPr>
            </a:lvl2pPr>
            <a:lvl3pPr marL="0" indent="457200" algn="ctr">
              <a:spcBef>
                <a:spcPts val="0"/>
              </a:spcBef>
              <a:buClrTx/>
              <a:buSzTx/>
              <a:buFontTx/>
              <a:buNone/>
              <a:defRPr sz="2600">
                <a:latin typeface="Zapfino"/>
                <a:ea typeface="Zapfino"/>
                <a:cs typeface="Zapfino"/>
                <a:sym typeface="Zapfino"/>
              </a:defRPr>
            </a:lvl3pPr>
            <a:lvl4pPr marL="0" indent="685800" algn="ctr">
              <a:spcBef>
                <a:spcPts val="0"/>
              </a:spcBef>
              <a:buClrTx/>
              <a:buSzTx/>
              <a:buFontTx/>
              <a:buNone/>
              <a:defRPr sz="2600">
                <a:latin typeface="Zapfino"/>
                <a:ea typeface="Zapfino"/>
                <a:cs typeface="Zapfino"/>
                <a:sym typeface="Zapfino"/>
              </a:defRPr>
            </a:lvl4pPr>
            <a:lvl5pPr marL="0" indent="914400" algn="ctr">
              <a:spcBef>
                <a:spcPts val="0"/>
              </a:spcBef>
              <a:buClrTx/>
              <a:buSzTx/>
              <a:buFont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Corpo livello uno</a:t>
            </a:r>
          </a:p>
          <a:p>
            <a:pPr lvl="1">
              <a:defRPr sz="1800">
                <a:solidFill>
                  <a:srgbClr val="000000"/>
                </a:solidFill>
              </a:defRPr>
            </a:pPr>
            <a:r>
              <a:rPr sz="2600">
                <a:solidFill>
                  <a:srgbClr val="625B48"/>
                </a:solidFill>
              </a:rPr>
              <a:t>Corpo livello due</a:t>
            </a:r>
          </a:p>
          <a:p>
            <a:pPr lvl="2">
              <a:defRPr sz="1800">
                <a:solidFill>
                  <a:srgbClr val="000000"/>
                </a:solidFill>
              </a:defRPr>
            </a:pPr>
            <a:r>
              <a:rPr sz="2600">
                <a:solidFill>
                  <a:srgbClr val="625B48"/>
                </a:solidFill>
              </a:rPr>
              <a:t>Corpo livello tre</a:t>
            </a:r>
          </a:p>
          <a:p>
            <a:pPr lvl="3">
              <a:defRPr sz="1800">
                <a:solidFill>
                  <a:srgbClr val="000000"/>
                </a:solidFill>
              </a:defRPr>
            </a:pPr>
            <a:r>
              <a:rPr sz="2600">
                <a:solidFill>
                  <a:srgbClr val="625B48"/>
                </a:solidFill>
              </a:rPr>
              <a:t>Corpo livello quattro</a:t>
            </a:r>
          </a:p>
          <a:p>
            <a:pPr lvl="4">
              <a:defRPr sz="1800">
                <a:solidFill>
                  <a:srgbClr val="000000"/>
                </a:solidFill>
              </a:defRPr>
            </a:pPr>
            <a:r>
              <a:rPr sz="2600">
                <a:solidFill>
                  <a:srgbClr val="625B48"/>
                </a:solidFill>
              </a:rPr>
              <a:t>Livello 5</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7600">
                <a:solidFill>
                  <a:srgbClr val="85604A"/>
                </a:solidFill>
              </a:rPr>
              <a:t>Titolo Testo</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7600">
                <a:solidFill>
                  <a:srgbClr val="85604A"/>
                </a:solidFill>
              </a:rPr>
              <a:t>Titolo Testo</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625B48"/>
                </a:solidFill>
              </a:rPr>
              <a:t>Corpo livello uno</a:t>
            </a:r>
          </a:p>
          <a:p>
            <a:pPr lvl="1">
              <a:defRPr sz="1800">
                <a:solidFill>
                  <a:srgbClr val="000000"/>
                </a:solidFill>
              </a:defRPr>
            </a:pPr>
            <a:r>
              <a:rPr sz="3600">
                <a:solidFill>
                  <a:srgbClr val="625B48"/>
                </a:solidFill>
              </a:rPr>
              <a:t>Corpo livello due</a:t>
            </a:r>
          </a:p>
          <a:p>
            <a:pPr lvl="2">
              <a:defRPr sz="1800">
                <a:solidFill>
                  <a:srgbClr val="000000"/>
                </a:solidFill>
              </a:defRPr>
            </a:pPr>
            <a:r>
              <a:rPr sz="3600">
                <a:solidFill>
                  <a:srgbClr val="625B48"/>
                </a:solidFill>
              </a:rPr>
              <a:t>Corpo livello tre</a:t>
            </a:r>
          </a:p>
          <a:p>
            <a:pPr lvl="3">
              <a:defRPr sz="1800">
                <a:solidFill>
                  <a:srgbClr val="000000"/>
                </a:solidFill>
              </a:defRPr>
            </a:pPr>
            <a:r>
              <a:rPr sz="3600">
                <a:solidFill>
                  <a:srgbClr val="625B48"/>
                </a:solidFill>
              </a:rPr>
              <a:t>Corpo livello quattro</a:t>
            </a:r>
          </a:p>
          <a:p>
            <a:pPr lvl="4">
              <a:defRPr sz="1800">
                <a:solidFill>
                  <a:srgbClr val="000000"/>
                </a:solidFill>
              </a:defRPr>
            </a:pPr>
            <a:r>
              <a:rPr sz="3600">
                <a:solidFill>
                  <a:srgbClr val="625B48"/>
                </a:solidFill>
              </a:rPr>
              <a:t>Livello 5</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7600">
                <a:solidFill>
                  <a:srgbClr val="85604A"/>
                </a:solidFill>
              </a:rPr>
              <a:t>Titolo Testo</a:t>
            </a:r>
          </a:p>
        </p:txBody>
      </p:sp>
      <p:sp>
        <p:nvSpPr>
          <p:cNvPr id="22" name="Shape 22"/>
          <p:cNvSpPr>
            <a:spLocks noGrp="1"/>
          </p:cNvSpPr>
          <p:nvPr>
            <p:ph type="body"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lvl="0">
              <a:defRPr sz="1800">
                <a:solidFill>
                  <a:srgbClr val="000000"/>
                </a:solidFill>
              </a:defRPr>
            </a:pPr>
            <a:r>
              <a:rPr sz="3600">
                <a:solidFill>
                  <a:srgbClr val="625B48"/>
                </a:solidFill>
              </a:rPr>
              <a:t>Corpo livello uno</a:t>
            </a:r>
          </a:p>
          <a:p>
            <a:pPr lvl="1">
              <a:defRPr sz="1800">
                <a:solidFill>
                  <a:srgbClr val="000000"/>
                </a:solidFill>
              </a:defRPr>
            </a:pPr>
            <a:r>
              <a:rPr sz="3600">
                <a:solidFill>
                  <a:srgbClr val="625B48"/>
                </a:solidFill>
              </a:rPr>
              <a:t>Corpo livello due</a:t>
            </a:r>
          </a:p>
          <a:p>
            <a:pPr lvl="2">
              <a:defRPr sz="1800">
                <a:solidFill>
                  <a:srgbClr val="000000"/>
                </a:solidFill>
              </a:defRPr>
            </a:pPr>
            <a:r>
              <a:rPr sz="3600">
                <a:solidFill>
                  <a:srgbClr val="625B48"/>
                </a:solidFill>
              </a:rPr>
              <a:t>Corpo livello tre</a:t>
            </a:r>
          </a:p>
          <a:p>
            <a:pPr lvl="3">
              <a:defRPr sz="1800">
                <a:solidFill>
                  <a:srgbClr val="000000"/>
                </a:solidFill>
              </a:defRPr>
            </a:pPr>
            <a:r>
              <a:rPr sz="3600">
                <a:solidFill>
                  <a:srgbClr val="625B48"/>
                </a:solidFill>
              </a:rPr>
              <a:t>Corpo livello quattro</a:t>
            </a:r>
          </a:p>
          <a:p>
            <a:pPr lvl="4">
              <a:defRPr sz="1800">
                <a:solidFill>
                  <a:srgbClr val="000000"/>
                </a:solidFill>
              </a:defRPr>
            </a:pPr>
            <a:r>
              <a:rPr sz="3600">
                <a:solidFill>
                  <a:srgbClr val="625B48"/>
                </a:solidFill>
              </a:rPr>
              <a:t>Livello 5</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24" name="Shape 24"/>
          <p:cNvSpPr>
            <a:spLocks noGrp="1"/>
          </p:cNvSpPr>
          <p:nvPr>
            <p:ph type="body" idx="1"/>
          </p:nvPr>
        </p:nvSpPr>
        <p:spPr>
          <a:xfrm>
            <a:off x="1104900" y="939800"/>
            <a:ext cx="10795000" cy="7874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625B48"/>
                </a:solidFill>
              </a:rPr>
              <a:t>Corpo livello uno</a:t>
            </a:r>
          </a:p>
          <a:p>
            <a:pPr lvl="1">
              <a:defRPr sz="1800">
                <a:solidFill>
                  <a:srgbClr val="000000"/>
                </a:solidFill>
              </a:defRPr>
            </a:pPr>
            <a:r>
              <a:rPr sz="3600">
                <a:solidFill>
                  <a:srgbClr val="625B48"/>
                </a:solidFill>
              </a:rPr>
              <a:t>Corpo livello due</a:t>
            </a:r>
          </a:p>
          <a:p>
            <a:pPr lvl="2">
              <a:defRPr sz="1800">
                <a:solidFill>
                  <a:srgbClr val="000000"/>
                </a:solidFill>
              </a:defRPr>
            </a:pPr>
            <a:r>
              <a:rPr sz="3600">
                <a:solidFill>
                  <a:srgbClr val="625B48"/>
                </a:solidFill>
              </a:rPr>
              <a:t>Corpo livello tre</a:t>
            </a:r>
          </a:p>
          <a:p>
            <a:pPr lvl="3">
              <a:defRPr sz="1800">
                <a:solidFill>
                  <a:srgbClr val="000000"/>
                </a:solidFill>
              </a:defRPr>
            </a:pPr>
            <a:r>
              <a:rPr sz="3600">
                <a:solidFill>
                  <a:srgbClr val="625B48"/>
                </a:solidFill>
              </a:rPr>
              <a:t>Corpo livello quattro</a:t>
            </a:r>
          </a:p>
          <a:p>
            <a:pPr lvl="4">
              <a:defRPr sz="1800">
                <a:solidFill>
                  <a:srgbClr val="000000"/>
                </a:solidFill>
              </a:defRPr>
            </a:pPr>
            <a:r>
              <a:rPr sz="3600">
                <a:solidFill>
                  <a:srgbClr val="625B48"/>
                </a:solidFill>
              </a:rPr>
              <a:t>Livello 5</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600">
                <a:solidFill>
                  <a:srgbClr val="85604A"/>
                </a:solidFill>
              </a:rPr>
              <a:t>Titolo Testo</a:t>
            </a:r>
          </a:p>
        </p:txBody>
      </p:sp>
      <p:sp>
        <p:nvSpPr>
          <p:cNvPr id="3" name="Shape 3"/>
          <p:cNvSpPr>
            <a:spLocks noGrp="1"/>
          </p:cNvSpPr>
          <p:nvPr>
            <p:ph type="body" idx="1"/>
          </p:nvPr>
        </p:nvSpPr>
        <p:spPr>
          <a:xfrm>
            <a:off x="1104900" y="3022600"/>
            <a:ext cx="107950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600">
                <a:solidFill>
                  <a:srgbClr val="625B48"/>
                </a:solidFill>
              </a:rPr>
              <a:t>Corpo livello uno</a:t>
            </a:r>
          </a:p>
          <a:p>
            <a:pPr lvl="1">
              <a:defRPr sz="1800">
                <a:solidFill>
                  <a:srgbClr val="000000"/>
                </a:solidFill>
              </a:defRPr>
            </a:pPr>
            <a:r>
              <a:rPr sz="3600">
                <a:solidFill>
                  <a:srgbClr val="625B48"/>
                </a:solidFill>
              </a:rPr>
              <a:t>Corpo livello due</a:t>
            </a:r>
          </a:p>
          <a:p>
            <a:pPr lvl="2">
              <a:defRPr sz="1800">
                <a:solidFill>
                  <a:srgbClr val="000000"/>
                </a:solidFill>
              </a:defRPr>
            </a:pPr>
            <a:r>
              <a:rPr sz="3600">
                <a:solidFill>
                  <a:srgbClr val="625B48"/>
                </a:solidFill>
              </a:rPr>
              <a:t>Corpo livello tre</a:t>
            </a:r>
          </a:p>
          <a:p>
            <a:pPr lvl="3">
              <a:defRPr sz="1800">
                <a:solidFill>
                  <a:srgbClr val="000000"/>
                </a:solidFill>
              </a:defRPr>
            </a:pPr>
            <a:r>
              <a:rPr sz="3600">
                <a:solidFill>
                  <a:srgbClr val="625B48"/>
                </a:solidFill>
              </a:rPr>
              <a:t>Corpo livello quattro</a:t>
            </a:r>
          </a:p>
          <a:p>
            <a:pPr lvl="4">
              <a:defRPr sz="1800">
                <a:solidFill>
                  <a:srgbClr val="000000"/>
                </a:solidFill>
              </a:defRPr>
            </a:pPr>
            <a:r>
              <a:rPr sz="3600">
                <a:solidFill>
                  <a:srgbClr val="625B48"/>
                </a:solidFill>
              </a:rPr>
              <a:t>Livello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7600">
          <a:solidFill>
            <a:srgbClr val="85604A"/>
          </a:solidFill>
          <a:latin typeface="+mn-lt"/>
          <a:ea typeface="+mn-ea"/>
          <a:cs typeface="+mn-cs"/>
          <a:sym typeface="Didot"/>
        </a:defRPr>
      </a:lvl1pPr>
      <a:lvl2pPr indent="228600" algn="ctr" defTabSz="584200">
        <a:defRPr sz="7600">
          <a:solidFill>
            <a:srgbClr val="85604A"/>
          </a:solidFill>
          <a:latin typeface="+mn-lt"/>
          <a:ea typeface="+mn-ea"/>
          <a:cs typeface="+mn-cs"/>
          <a:sym typeface="Didot"/>
        </a:defRPr>
      </a:lvl2pPr>
      <a:lvl3pPr indent="457200" algn="ctr" defTabSz="584200">
        <a:defRPr sz="7600">
          <a:solidFill>
            <a:srgbClr val="85604A"/>
          </a:solidFill>
          <a:latin typeface="+mn-lt"/>
          <a:ea typeface="+mn-ea"/>
          <a:cs typeface="+mn-cs"/>
          <a:sym typeface="Didot"/>
        </a:defRPr>
      </a:lvl3pPr>
      <a:lvl4pPr indent="685800" algn="ctr" defTabSz="584200">
        <a:defRPr sz="7600">
          <a:solidFill>
            <a:srgbClr val="85604A"/>
          </a:solidFill>
          <a:latin typeface="+mn-lt"/>
          <a:ea typeface="+mn-ea"/>
          <a:cs typeface="+mn-cs"/>
          <a:sym typeface="Didot"/>
        </a:defRPr>
      </a:lvl4pPr>
      <a:lvl5pPr indent="914400" algn="ctr" defTabSz="584200">
        <a:defRPr sz="7600">
          <a:solidFill>
            <a:srgbClr val="85604A"/>
          </a:solidFill>
          <a:latin typeface="+mn-lt"/>
          <a:ea typeface="+mn-ea"/>
          <a:cs typeface="+mn-cs"/>
          <a:sym typeface="Didot"/>
        </a:defRPr>
      </a:lvl5pPr>
      <a:lvl6pPr indent="1143000" algn="ctr" defTabSz="584200">
        <a:defRPr sz="7600">
          <a:solidFill>
            <a:srgbClr val="85604A"/>
          </a:solidFill>
          <a:latin typeface="+mn-lt"/>
          <a:ea typeface="+mn-ea"/>
          <a:cs typeface="+mn-cs"/>
          <a:sym typeface="Didot"/>
        </a:defRPr>
      </a:lvl6pPr>
      <a:lvl7pPr indent="1371600" algn="ctr" defTabSz="584200">
        <a:defRPr sz="7600">
          <a:solidFill>
            <a:srgbClr val="85604A"/>
          </a:solidFill>
          <a:latin typeface="+mn-lt"/>
          <a:ea typeface="+mn-ea"/>
          <a:cs typeface="+mn-cs"/>
          <a:sym typeface="Didot"/>
        </a:defRPr>
      </a:lvl7pPr>
      <a:lvl8pPr indent="1600200" algn="ctr" defTabSz="584200">
        <a:defRPr sz="7600">
          <a:solidFill>
            <a:srgbClr val="85604A"/>
          </a:solidFill>
          <a:latin typeface="+mn-lt"/>
          <a:ea typeface="+mn-ea"/>
          <a:cs typeface="+mn-cs"/>
          <a:sym typeface="Didot"/>
        </a:defRPr>
      </a:lvl8pPr>
      <a:lvl9pPr indent="1828800" algn="ctr" defTabSz="584200">
        <a:defRPr sz="7600">
          <a:solidFill>
            <a:srgbClr val="85604A"/>
          </a:solidFill>
          <a:latin typeface="+mn-lt"/>
          <a:ea typeface="+mn-ea"/>
          <a:cs typeface="+mn-cs"/>
          <a:sym typeface="Didot"/>
        </a:defRPr>
      </a:lvl9pPr>
    </p:titleStyle>
    <p:bodyStyle>
      <a:lvl1pPr marL="381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1pPr>
      <a:lvl2pPr marL="762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2pPr>
      <a:lvl3pPr marL="1143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3pPr>
      <a:lvl4pPr marL="1524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4pPr>
      <a:lvl5pPr marL="1905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5pPr>
      <a:lvl6pPr marL="2286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6pPr>
      <a:lvl7pPr marL="2667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7pPr>
      <a:lvl8pPr marL="3048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8pPr>
      <a:lvl9pPr marL="3429000" indent="-381000" defTabSz="584200">
        <a:spcBef>
          <a:spcPts val="3200"/>
        </a:spcBef>
        <a:buClr>
          <a:srgbClr val="9A7865"/>
        </a:buClr>
        <a:buSzPct val="40000"/>
        <a:buFont typeface="Georgia"/>
        <a:buBlip>
          <a:blip r:embed="rId15"/>
        </a:buBlip>
        <a:defRPr sz="3600">
          <a:solidFill>
            <a:srgbClr val="625B48"/>
          </a:solidFill>
          <a:latin typeface="+mn-lt"/>
          <a:ea typeface="+mn-ea"/>
          <a:cs typeface="+mn-cs"/>
          <a:sym typeface="Didot"/>
        </a:defRPr>
      </a:lvl9pPr>
    </p:bodyStyle>
    <p:otherStyle>
      <a:lvl1pPr algn="ctr" defTabSz="584200">
        <a:defRPr b="1">
          <a:solidFill>
            <a:schemeClr val="tx1"/>
          </a:solidFill>
          <a:latin typeface="+mn-lt"/>
          <a:ea typeface="+mn-ea"/>
          <a:cs typeface="+mn-cs"/>
          <a:sym typeface="Didot"/>
        </a:defRPr>
      </a:lvl1pPr>
      <a:lvl2pPr indent="228600" algn="ctr" defTabSz="584200">
        <a:defRPr b="1">
          <a:solidFill>
            <a:schemeClr val="tx1"/>
          </a:solidFill>
          <a:latin typeface="+mn-lt"/>
          <a:ea typeface="+mn-ea"/>
          <a:cs typeface="+mn-cs"/>
          <a:sym typeface="Didot"/>
        </a:defRPr>
      </a:lvl2pPr>
      <a:lvl3pPr indent="457200" algn="ctr" defTabSz="584200">
        <a:defRPr b="1">
          <a:solidFill>
            <a:schemeClr val="tx1"/>
          </a:solidFill>
          <a:latin typeface="+mn-lt"/>
          <a:ea typeface="+mn-ea"/>
          <a:cs typeface="+mn-cs"/>
          <a:sym typeface="Didot"/>
        </a:defRPr>
      </a:lvl3pPr>
      <a:lvl4pPr indent="685800" algn="ctr" defTabSz="584200">
        <a:defRPr b="1">
          <a:solidFill>
            <a:schemeClr val="tx1"/>
          </a:solidFill>
          <a:latin typeface="+mn-lt"/>
          <a:ea typeface="+mn-ea"/>
          <a:cs typeface="+mn-cs"/>
          <a:sym typeface="Didot"/>
        </a:defRPr>
      </a:lvl4pPr>
      <a:lvl5pPr indent="914400" algn="ctr" defTabSz="584200">
        <a:defRPr b="1">
          <a:solidFill>
            <a:schemeClr val="tx1"/>
          </a:solidFill>
          <a:latin typeface="+mn-lt"/>
          <a:ea typeface="+mn-ea"/>
          <a:cs typeface="+mn-cs"/>
          <a:sym typeface="Didot"/>
        </a:defRPr>
      </a:lvl5pPr>
      <a:lvl6pPr indent="1143000" algn="ctr" defTabSz="584200">
        <a:defRPr b="1">
          <a:solidFill>
            <a:schemeClr val="tx1"/>
          </a:solidFill>
          <a:latin typeface="+mn-lt"/>
          <a:ea typeface="+mn-ea"/>
          <a:cs typeface="+mn-cs"/>
          <a:sym typeface="Didot"/>
        </a:defRPr>
      </a:lvl6pPr>
      <a:lvl7pPr indent="1371600" algn="ctr" defTabSz="584200">
        <a:defRPr b="1">
          <a:solidFill>
            <a:schemeClr val="tx1"/>
          </a:solidFill>
          <a:latin typeface="+mn-lt"/>
          <a:ea typeface="+mn-ea"/>
          <a:cs typeface="+mn-cs"/>
          <a:sym typeface="Didot"/>
        </a:defRPr>
      </a:lvl7pPr>
      <a:lvl8pPr indent="1600200" algn="ctr" defTabSz="584200">
        <a:defRPr b="1">
          <a:solidFill>
            <a:schemeClr val="tx1"/>
          </a:solidFill>
          <a:latin typeface="+mn-lt"/>
          <a:ea typeface="+mn-ea"/>
          <a:cs typeface="+mn-cs"/>
          <a:sym typeface="Didot"/>
        </a:defRPr>
      </a:lvl8pPr>
      <a:lvl9pPr indent="1828800" algn="ctr" defTabSz="584200">
        <a:defRPr b="1">
          <a:solidFill>
            <a:schemeClr val="tx1"/>
          </a:solidFill>
          <a:latin typeface="+mn-lt"/>
          <a:ea typeface="+mn-ea"/>
          <a:cs typeface="+mn-cs"/>
          <a:sym typeface="Dido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youtu.be/h4wehMTsTy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www.gm-wohndesign.de/media/image/thumbnail/322494_720x600.jpg" TargetMode="External"/><Relationship Id="rId4" Type="http://schemas.openxmlformats.org/officeDocument/2006/relationships/hyperlink" Target="http://www.tradecorp.com.mx/tradecorp/imagenes/cultivos_main/cana_azucar.jpg" TargetMode="External"/><Relationship Id="rId5" Type="http://schemas.openxmlformats.org/officeDocument/2006/relationships/hyperlink" Target="http://nation.com.pk/print_images/large/2012-03-13/sab-expresses-satisfaction-over-sugar-stocks-1331580516-1443.jpg" TargetMode="External"/><Relationship Id="rId1" Type="http://schemas.openxmlformats.org/officeDocument/2006/relationships/slideLayout" Target="../slideLayouts/slideLayout6.xml"/><Relationship Id="rId2" Type="http://schemas.openxmlformats.org/officeDocument/2006/relationships/hyperlink" Target="http://www.canaldacana.com.br/noticias-detalhes/cana-de-acucar/6731/%23.VLD0jMZDA6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bbc.co.uk/mundo/america_latina/2009/09/090918_1452_etanol_lp.shtml" TargetMode="External"/><Relationship Id="rId4" Type="http://schemas.openxmlformats.org/officeDocument/2006/relationships/hyperlink" Target="http://youtu.be/h4wehMTsTyY" TargetMode="External"/><Relationship Id="rId5" Type="http://schemas.openxmlformats.org/officeDocument/2006/relationships/hyperlink" Target="http://www.wikipedia.es" TargetMode="External"/><Relationship Id="rId6" Type="http://schemas.openxmlformats.org/officeDocument/2006/relationships/hyperlink" Target="http://www.minag.gob.pe" TargetMode="External"/><Relationship Id="rId7" Type="http://schemas.openxmlformats.org/officeDocument/2006/relationships/hyperlink" Target="http://www.campocolima.gob.mx" TargetMode="External"/><Relationship Id="rId1" Type="http://schemas.openxmlformats.org/officeDocument/2006/relationships/slideLayout" Target="../slideLayouts/slideLayout6.xml"/><Relationship Id="rId2" Type="http://schemas.openxmlformats.org/officeDocument/2006/relationships/hyperlink" Target="https://www.youtube.com/watch?v=S95C3VaGo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GA0358.jpeg"/>
          <p:cNvPicPr/>
          <p:nvPr/>
        </p:nvPicPr>
        <p:blipFill>
          <a:blip r:embed="rId2">
            <a:extLst/>
          </a:blip>
          <a:stretch>
            <a:fillRect/>
          </a:stretch>
        </p:blipFill>
        <p:spPr>
          <a:xfrm>
            <a:off x="0" y="0"/>
            <a:ext cx="13004800" cy="9753600"/>
          </a:xfrm>
          <a:prstGeom prst="rect">
            <a:avLst/>
          </a:prstGeom>
          <a:ln w="25400">
            <a:miter lim="400000"/>
          </a:ln>
        </p:spPr>
      </p:pic>
      <p:sp>
        <p:nvSpPr>
          <p:cNvPr id="33" name="Shape 33"/>
          <p:cNvSpPr/>
          <p:nvPr/>
        </p:nvSpPr>
        <p:spPr>
          <a:xfrm>
            <a:off x="1159332" y="3236440"/>
            <a:ext cx="10686136" cy="13103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600">
                <a:solidFill>
                  <a:srgbClr val="85604A"/>
                </a:solidFill>
              </a:defRPr>
            </a:lvl1pPr>
          </a:lstStyle>
          <a:p>
            <a:pPr lvl="0">
              <a:defRPr sz="1800">
                <a:solidFill>
                  <a:srgbClr val="000000"/>
                </a:solidFill>
              </a:defRPr>
            </a:pPr>
            <a:r>
              <a:rPr sz="7600">
                <a:solidFill>
                  <a:srgbClr val="85604A"/>
                </a:solidFill>
              </a:rPr>
              <a:t>LA CAÑA DE AZÚCAR</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prstGeom prst="rect">
            <a:avLst/>
          </a:prstGeom>
        </p:spPr>
        <p:txBody>
          <a:bodyPr/>
          <a:lstStyle>
            <a:lvl1pPr defTabSz="537463">
              <a:defRPr sz="6992"/>
            </a:lvl1pPr>
          </a:lstStyle>
          <a:p>
            <a:pPr lvl="0">
              <a:defRPr sz="1800">
                <a:solidFill>
                  <a:srgbClr val="000000"/>
                </a:solidFill>
              </a:defRPr>
            </a:pPr>
            <a:r>
              <a:rPr sz="6992">
                <a:solidFill>
                  <a:srgbClr val="85604A"/>
                </a:solidFill>
              </a:rPr>
              <a:t>Producción mundial de caña de azúcar</a:t>
            </a:r>
          </a:p>
        </p:txBody>
      </p:sp>
      <p:sp>
        <p:nvSpPr>
          <p:cNvPr id="78" name="Shape 78"/>
          <p:cNvSpPr>
            <a:spLocks noGrp="1"/>
          </p:cNvSpPr>
          <p:nvPr>
            <p:ph type="body" idx="1"/>
          </p:nvPr>
        </p:nvSpPr>
        <p:spPr>
          <a:prstGeom prst="rect">
            <a:avLst/>
          </a:prstGeom>
        </p:spPr>
        <p:txBody>
          <a:bodyPr/>
          <a:lstStyle/>
          <a:p>
            <a:pPr marL="0" lvl="0" indent="0" algn="ctr">
              <a:spcBef>
                <a:spcPts val="2800"/>
              </a:spcBef>
              <a:buClrTx/>
              <a:buSzTx/>
              <a:buFontTx/>
              <a:buNone/>
              <a:defRPr sz="1800">
                <a:solidFill>
                  <a:srgbClr val="000000"/>
                </a:solidFill>
              </a:defRPr>
            </a:pPr>
            <a:r>
              <a:rPr sz="3200">
                <a:solidFill>
                  <a:srgbClr val="625B48"/>
                </a:solidFill>
              </a:rPr>
              <a:t>Caña de azúcar  VS remolacha azucarera. </a:t>
            </a:r>
          </a:p>
          <a:p>
            <a:pPr marL="0" lvl="0" indent="0" algn="ctr">
              <a:spcBef>
                <a:spcPts val="2800"/>
              </a:spcBef>
              <a:buClrTx/>
              <a:buSzTx/>
              <a:buFontTx/>
              <a:buNone/>
              <a:defRPr sz="1800">
                <a:solidFill>
                  <a:srgbClr val="000000"/>
                </a:solidFill>
              </a:defRPr>
            </a:pPr>
            <a:endParaRPr sz="3200">
              <a:solidFill>
                <a:srgbClr val="625B48"/>
              </a:solidFill>
            </a:endParaRPr>
          </a:p>
          <a:p>
            <a:pPr marL="0" lvl="0" indent="0">
              <a:spcBef>
                <a:spcPts val="2800"/>
              </a:spcBef>
              <a:buClrTx/>
              <a:buSzTx/>
              <a:buFontTx/>
              <a:buNone/>
              <a:defRPr sz="1800">
                <a:solidFill>
                  <a:srgbClr val="000000"/>
                </a:solidFill>
              </a:defRPr>
            </a:pPr>
            <a:endParaRPr sz="3200">
              <a:solidFill>
                <a:srgbClr val="625B48"/>
              </a:solidFill>
            </a:endParaRPr>
          </a:p>
          <a:p>
            <a:pPr marL="0" lvl="0" indent="0">
              <a:spcBef>
                <a:spcPts val="2800"/>
              </a:spcBef>
              <a:buClrTx/>
              <a:buSzTx/>
              <a:buFontTx/>
              <a:buNone/>
              <a:defRPr sz="1800">
                <a:solidFill>
                  <a:srgbClr val="000000"/>
                </a:solidFill>
              </a:defRPr>
            </a:pPr>
            <a:endParaRPr sz="3200">
              <a:solidFill>
                <a:srgbClr val="625B48"/>
              </a:solidFill>
            </a:endParaRPr>
          </a:p>
        </p:txBody>
      </p:sp>
      <p:sp>
        <p:nvSpPr>
          <p:cNvPr id="79" name="Shape 79"/>
          <p:cNvSpPr/>
          <p:nvPr/>
        </p:nvSpPr>
        <p:spPr>
          <a:xfrm>
            <a:off x="4011092" y="4544196"/>
            <a:ext cx="1" cy="1299069"/>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80" name="Shape 80"/>
          <p:cNvSpPr/>
          <p:nvPr/>
        </p:nvSpPr>
        <p:spPr>
          <a:xfrm>
            <a:off x="8529989" y="4418914"/>
            <a:ext cx="1" cy="1549633"/>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81" name="Shape 81"/>
          <p:cNvSpPr/>
          <p:nvPr/>
        </p:nvSpPr>
        <p:spPr>
          <a:xfrm>
            <a:off x="2924650" y="6011493"/>
            <a:ext cx="2957665" cy="16539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spcBef>
                <a:spcPts val="2800"/>
              </a:spcBef>
              <a:defRPr sz="3200"/>
            </a:lvl1pPr>
          </a:lstStyle>
          <a:p>
            <a:pPr lvl="0">
              <a:defRPr sz="1800">
                <a:solidFill>
                  <a:srgbClr val="000000"/>
                </a:solidFill>
              </a:defRPr>
            </a:pPr>
            <a:r>
              <a:rPr sz="3200">
                <a:solidFill>
                  <a:srgbClr val="625B48"/>
                </a:solidFill>
              </a:rPr>
              <a:t>solo en las regiones tropicales</a:t>
            </a:r>
          </a:p>
        </p:txBody>
      </p:sp>
      <p:sp>
        <p:nvSpPr>
          <p:cNvPr id="82" name="Shape 82"/>
          <p:cNvSpPr/>
          <p:nvPr/>
        </p:nvSpPr>
        <p:spPr>
          <a:xfrm>
            <a:off x="7368904" y="6011493"/>
            <a:ext cx="2322170" cy="16539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spcBef>
                <a:spcPts val="2800"/>
              </a:spcBef>
              <a:defRPr sz="3200"/>
            </a:lvl1pPr>
          </a:lstStyle>
          <a:p>
            <a:pPr lvl="0">
              <a:defRPr sz="1800">
                <a:solidFill>
                  <a:srgbClr val="000000"/>
                </a:solidFill>
              </a:defRPr>
            </a:pPr>
            <a:r>
              <a:rPr sz="3200">
                <a:solidFill>
                  <a:srgbClr val="625B48"/>
                </a:solidFill>
              </a:rPr>
              <a:t>territorios de la Unión Europea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77"/>
                                        </p:tgtEl>
                                        <p:attrNameLst>
                                          <p:attrName>style.visibility</p:attrName>
                                        </p:attrNameLst>
                                      </p:cBhvr>
                                      <p:to>
                                        <p:strVal val="visible"/>
                                      </p:to>
                                    </p:set>
                                    <p:animEffect transition="in" filter="dissolve">
                                      <p:cBhvr>
                                        <p:cTn id="7" dur="1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78"/>
                                        </p:tgtEl>
                                        <p:attrNameLst>
                                          <p:attrName>style.visibility</p:attrName>
                                        </p:attrNameLst>
                                      </p:cBhvr>
                                      <p:to>
                                        <p:strVal val="visible"/>
                                      </p:to>
                                    </p:set>
                                    <p:animEffect transition="in" filter="dissolve">
                                      <p:cBhvr>
                                        <p:cTn id="12" dur="1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79"/>
                                        </p:tgtEl>
                                        <p:attrNameLst>
                                          <p:attrName>style.visibility</p:attrName>
                                        </p:attrNameLst>
                                      </p:cBhvr>
                                      <p:to>
                                        <p:strVal val="visible"/>
                                      </p:to>
                                    </p:set>
                                    <p:animEffect transition="in" filter="dissolve">
                                      <p:cBhvr>
                                        <p:cTn id="17" dur="10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4" nodeType="clickEffect">
                                  <p:stCondLst>
                                    <p:cond delay="0"/>
                                  </p:stCondLst>
                                  <p:iterate>
                                    <p:tmAbs val="0"/>
                                  </p:iterate>
                                  <p:childTnLst>
                                    <p:set>
                                      <p:cBhvr>
                                        <p:cTn id="21" fill="hold"/>
                                        <p:tgtEl>
                                          <p:spTgt spid="81"/>
                                        </p:tgtEl>
                                        <p:attrNameLst>
                                          <p:attrName>style.visibility</p:attrName>
                                        </p:attrNameLst>
                                      </p:cBhvr>
                                      <p:to>
                                        <p:strVal val="visible"/>
                                      </p:to>
                                    </p:set>
                                    <p:animEffect transition="in" filter="dissolve">
                                      <p:cBhvr>
                                        <p:cTn id="22" dur="10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5" nodeType="clickEffect">
                                  <p:stCondLst>
                                    <p:cond delay="0"/>
                                  </p:stCondLst>
                                  <p:iterate>
                                    <p:tmAbs val="0"/>
                                  </p:iterate>
                                  <p:childTnLst>
                                    <p:set>
                                      <p:cBhvr>
                                        <p:cTn id="26" fill="hold"/>
                                        <p:tgtEl>
                                          <p:spTgt spid="80"/>
                                        </p:tgtEl>
                                        <p:attrNameLst>
                                          <p:attrName>style.visibility</p:attrName>
                                        </p:attrNameLst>
                                      </p:cBhvr>
                                      <p:to>
                                        <p:strVal val="visible"/>
                                      </p:to>
                                    </p:set>
                                    <p:animEffect transition="in" filter="dissolve">
                                      <p:cBhvr>
                                        <p:cTn id="27" dur="10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6" nodeType="clickEffect">
                                  <p:stCondLst>
                                    <p:cond delay="0"/>
                                  </p:stCondLst>
                                  <p:iterate>
                                    <p:tmAbs val="0"/>
                                  </p:iterate>
                                  <p:childTnLst>
                                    <p:set>
                                      <p:cBhvr>
                                        <p:cTn id="31" fill="hold"/>
                                        <p:tgtEl>
                                          <p:spTgt spid="82"/>
                                        </p:tgtEl>
                                        <p:attrNameLst>
                                          <p:attrName>style.visibility</p:attrName>
                                        </p:attrNameLst>
                                      </p:cBhvr>
                                      <p:to>
                                        <p:strVal val="visible"/>
                                      </p:to>
                                    </p:set>
                                    <p:animEffect transition="in" filter="dissolve">
                                      <p:cBhvr>
                                        <p:cTn id="32"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animBg="1" advAuto="0"/>
      <p:bldP spid="78" grpId="2" animBg="1" advAuto="0"/>
      <p:bldP spid="79" grpId="3" animBg="1" advAuto="0"/>
      <p:bldP spid="80" grpId="5" animBg="1" advAuto="0"/>
      <p:bldP spid="81" grpId="4" animBg="1" advAuto="0"/>
      <p:bldP spid="82" grpId="6"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Table 84"/>
          <p:cNvGraphicFramePr/>
          <p:nvPr/>
        </p:nvGraphicFramePr>
        <p:xfrm>
          <a:off x="1093332" y="1756914"/>
          <a:ext cx="10253805" cy="1358877"/>
        </p:xfrm>
        <a:graphic>
          <a:graphicData uri="http://schemas.openxmlformats.org/drawingml/2006/table">
            <a:tbl>
              <a:tblPr>
                <a:tableStyleId>{4C3C2611-4C71-4FC5-86AE-919BDF0F9419}</a:tableStyleId>
              </a:tblPr>
              <a:tblGrid>
                <a:gridCol w="2234301"/>
                <a:gridCol w="2047175"/>
                <a:gridCol w="3770523"/>
                <a:gridCol w="2201806"/>
              </a:tblGrid>
              <a:tr h="1358877">
                <a:tc>
                  <a:txBody>
                    <a:bodyPr/>
                    <a:lstStyle/>
                    <a:p>
                      <a:pPr lvl="0" defTabSz="914400">
                        <a:lnSpc>
                          <a:spcPts val="3900"/>
                        </a:lnSpc>
                        <a:tabLst>
                          <a:tab pos="914400" algn="l"/>
                        </a:tabLst>
                        <a:defRPr>
                          <a:solidFill>
                            <a:srgbClr val="000000"/>
                          </a:solidFill>
                        </a:defRPr>
                      </a:pPr>
                      <a:r>
                        <a:rPr sz="2200">
                          <a:solidFill>
                            <a:srgbClr val="FFFFFF"/>
                          </a:solidFill>
                          <a:latin typeface="Calibri"/>
                          <a:ea typeface="Calibri"/>
                          <a:cs typeface="Calibri"/>
                          <a:sym typeface="Calibri"/>
                        </a:rPr>
                        <a:t>PAÍS</a:t>
                      </a:r>
                    </a:p>
                  </a:txBody>
                  <a:tcPr marL="17780" marR="68580" marT="68580" marB="17780" anchor="ctr" horzOverflow="overflow">
                    <a:lnL w="3175">
                      <a:solidFill>
                        <a:srgbClr val="000000"/>
                      </a:solidFill>
                      <a:miter lim="400000"/>
                    </a:lnL>
                    <a:lnR>
                      <a:solidFill>
                        <a:srgbClr val="F0EDDF"/>
                      </a:solidFill>
                      <a:miter lim="400000"/>
                    </a:lnR>
                    <a:lnT w="3175">
                      <a:solidFill>
                        <a:srgbClr val="000000"/>
                      </a:solidFill>
                      <a:miter lim="400000"/>
                    </a:lnT>
                    <a:lnB w="3175">
                      <a:solidFill>
                        <a:srgbClr val="000000"/>
                      </a:solidFill>
                      <a:miter lim="400000"/>
                    </a:lnB>
                    <a:solidFill>
                      <a:srgbClr val="B9D49E"/>
                    </a:solidFill>
                  </a:tcPr>
                </a:tc>
                <a:tc>
                  <a:txBody>
                    <a:bodyPr/>
                    <a:lstStyle/>
                    <a:p>
                      <a:pPr lvl="0" defTabSz="914400">
                        <a:lnSpc>
                          <a:spcPts val="3900"/>
                        </a:lnSpc>
                        <a:tabLst>
                          <a:tab pos="914400" algn="l"/>
                        </a:tabLst>
                        <a:defRPr>
                          <a:solidFill>
                            <a:srgbClr val="000000"/>
                          </a:solidFill>
                        </a:defRPr>
                      </a:pPr>
                      <a:r>
                        <a:rPr sz="2200">
                          <a:solidFill>
                            <a:srgbClr val="FFFFFF"/>
                          </a:solidFill>
                          <a:latin typeface="Calibri"/>
                          <a:ea typeface="Calibri"/>
                          <a:cs typeface="Calibri"/>
                          <a:sym typeface="Calibri"/>
                        </a:rPr>
                        <a:t>AREA</a:t>
                      </a:r>
                    </a:p>
                    <a:p>
                      <a:pPr lvl="0" defTabSz="914400">
                        <a:lnSpc>
                          <a:spcPts val="3900"/>
                        </a:lnSpc>
                        <a:tabLst>
                          <a:tab pos="914400" algn="l"/>
                        </a:tabLst>
                        <a:defRPr>
                          <a:solidFill>
                            <a:srgbClr val="000000"/>
                          </a:solidFill>
                        </a:defRPr>
                      </a:pPr>
                      <a:r>
                        <a:rPr sz="2200" b="1">
                          <a:solidFill>
                            <a:srgbClr val="FFFFFF"/>
                          </a:solidFill>
                          <a:latin typeface="Calibri"/>
                          <a:ea typeface="Calibri"/>
                          <a:cs typeface="Calibri"/>
                          <a:sym typeface="Calibri"/>
                        </a:rPr>
                        <a:t>(Millón he</a:t>
                      </a:r>
                      <a:r>
                        <a:rPr sz="2200">
                          <a:solidFill>
                            <a:srgbClr val="FFFFFF"/>
                          </a:solidFill>
                          <a:latin typeface="Calibri"/>
                          <a:ea typeface="Calibri"/>
                          <a:cs typeface="Calibri"/>
                          <a:sym typeface="Calibri"/>
                        </a:rPr>
                        <a:t>)</a:t>
                      </a:r>
                    </a:p>
                  </a:txBody>
                  <a:tcPr marL="17780" marR="68580" marT="68580" marB="17780" anchor="ctr" horzOverflow="overflow">
                    <a:lnL>
                      <a:solidFill>
                        <a:srgbClr val="F0EDDF"/>
                      </a:solidFill>
                      <a:miter lim="400000"/>
                    </a:lnL>
                    <a:lnR>
                      <a:solidFill>
                        <a:srgbClr val="F0EDDF"/>
                      </a:solidFill>
                      <a:miter lim="400000"/>
                    </a:lnR>
                    <a:lnT>
                      <a:solidFill>
                        <a:srgbClr val="000000"/>
                      </a:solidFill>
                      <a:miter lim="400000"/>
                    </a:lnT>
                    <a:lnB>
                      <a:solidFill>
                        <a:srgbClr val="000000"/>
                      </a:solidFill>
                      <a:miter lim="400000"/>
                    </a:lnB>
                    <a:solidFill>
                      <a:srgbClr val="B9D49E"/>
                    </a:solidFill>
                  </a:tcPr>
                </a:tc>
                <a:tc>
                  <a:txBody>
                    <a:bodyPr/>
                    <a:lstStyle/>
                    <a:p>
                      <a:pPr lvl="0" defTabSz="914400">
                        <a:lnSpc>
                          <a:spcPts val="3900"/>
                        </a:lnSpc>
                        <a:tabLst>
                          <a:tab pos="914400" algn="l"/>
                        </a:tabLst>
                        <a:defRPr>
                          <a:solidFill>
                            <a:srgbClr val="000000"/>
                          </a:solidFill>
                        </a:defRPr>
                      </a:pPr>
                      <a:r>
                        <a:rPr sz="2200">
                          <a:solidFill>
                            <a:srgbClr val="FFFFFF"/>
                          </a:solidFill>
                          <a:latin typeface="Calibri"/>
                          <a:ea typeface="Calibri"/>
                          <a:cs typeface="Calibri"/>
                          <a:sym typeface="Calibri"/>
                        </a:rPr>
                        <a:t>PRODUCCION
 (Millón ton)</a:t>
                      </a:r>
                    </a:p>
                  </a:txBody>
                  <a:tcPr marL="17780" marR="68580" marT="68580" marB="17780" anchor="ctr" horzOverflow="overflow">
                    <a:lnL>
                      <a:solidFill>
                        <a:srgbClr val="F0EDDF"/>
                      </a:solidFill>
                      <a:miter lim="400000"/>
                    </a:lnL>
                    <a:lnR>
                      <a:solidFill>
                        <a:srgbClr val="F0EDDF"/>
                      </a:solidFill>
                      <a:miter lim="400000"/>
                    </a:lnR>
                    <a:lnT>
                      <a:solidFill>
                        <a:srgbClr val="000000"/>
                      </a:solidFill>
                      <a:miter lim="400000"/>
                    </a:lnT>
                    <a:lnB>
                      <a:solidFill>
                        <a:srgbClr val="000000"/>
                      </a:solidFill>
                      <a:miter lim="400000"/>
                    </a:lnB>
                    <a:solidFill>
                      <a:srgbClr val="B9D49E"/>
                    </a:solidFill>
                  </a:tcPr>
                </a:tc>
                <a:tc>
                  <a:txBody>
                    <a:bodyPr/>
                    <a:lstStyle/>
                    <a:p>
                      <a:pPr lvl="0" defTabSz="914400">
                        <a:lnSpc>
                          <a:spcPts val="3900"/>
                        </a:lnSpc>
                        <a:tabLst>
                          <a:tab pos="914400" algn="l"/>
                        </a:tabLst>
                        <a:defRPr>
                          <a:solidFill>
                            <a:srgbClr val="000000"/>
                          </a:solidFill>
                        </a:defRPr>
                      </a:pPr>
                      <a:r>
                        <a:rPr sz="2200">
                          <a:solidFill>
                            <a:srgbClr val="FFFFFF"/>
                          </a:solidFill>
                          <a:latin typeface="Calibri"/>
                          <a:ea typeface="Calibri"/>
                          <a:cs typeface="Calibri"/>
                          <a:sym typeface="Calibri"/>
                        </a:rPr>
                        <a:t>PRODUCTIVIDAD</a:t>
                      </a:r>
                      <a:endParaRPr sz="2200">
                        <a:latin typeface="Calibri"/>
                        <a:ea typeface="Calibri"/>
                        <a:cs typeface="Calibri"/>
                        <a:sym typeface="Calibri"/>
                      </a:endParaRPr>
                    </a:p>
                    <a:p>
                      <a:pPr lvl="0" defTabSz="914400">
                        <a:lnSpc>
                          <a:spcPts val="3900"/>
                        </a:lnSpc>
                        <a:tabLst>
                          <a:tab pos="914400" algn="l"/>
                        </a:tabLst>
                        <a:defRPr>
                          <a:solidFill>
                            <a:srgbClr val="000000"/>
                          </a:solidFill>
                        </a:defRPr>
                      </a:pPr>
                      <a:r>
                        <a:rPr sz="2200">
                          <a:solidFill>
                            <a:srgbClr val="FFFFFF"/>
                          </a:solidFill>
                          <a:latin typeface="Calibri"/>
                          <a:ea typeface="Calibri"/>
                          <a:cs typeface="Calibri"/>
                          <a:sym typeface="Calibri"/>
                        </a:rPr>
                        <a:t>(Ton/he)</a:t>
                      </a:r>
                    </a:p>
                  </a:txBody>
                  <a:tcPr marL="17780" marR="68580" marT="68580" marB="17780" anchor="ctr" horzOverflow="overflow">
                    <a:lnL>
                      <a:solidFill>
                        <a:srgbClr val="F0EDDF"/>
                      </a:solidFill>
                      <a:miter lim="400000"/>
                    </a:lnL>
                    <a:lnR>
                      <a:solidFill>
                        <a:srgbClr val="000000"/>
                      </a:solidFill>
                      <a:miter lim="400000"/>
                    </a:lnR>
                    <a:lnT>
                      <a:solidFill>
                        <a:srgbClr val="000000"/>
                      </a:solidFill>
                      <a:miter lim="400000"/>
                    </a:lnT>
                    <a:lnB>
                      <a:solidFill>
                        <a:srgbClr val="000000"/>
                      </a:solidFill>
                      <a:miter lim="400000"/>
                    </a:lnB>
                    <a:solidFill>
                      <a:srgbClr val="B9D49E"/>
                    </a:solidFill>
                  </a:tcPr>
                </a:tc>
              </a:tr>
            </a:tbl>
          </a:graphicData>
        </a:graphic>
      </p:graphicFrame>
      <p:graphicFrame>
        <p:nvGraphicFramePr>
          <p:cNvPr id="85" name="Table 85"/>
          <p:cNvGraphicFramePr/>
          <p:nvPr/>
        </p:nvGraphicFramePr>
        <p:xfrm>
          <a:off x="1090157" y="3233796"/>
          <a:ext cx="10263330" cy="8851900"/>
        </p:xfrm>
        <a:graphic>
          <a:graphicData uri="http://schemas.openxmlformats.org/drawingml/2006/table">
            <a:tbl>
              <a:tblPr>
                <a:tableStyleId>{4C3C2611-4C71-4FC5-86AE-919BDF0F9419}</a:tableStyleId>
              </a:tblPr>
              <a:tblGrid>
                <a:gridCol w="2227096"/>
                <a:gridCol w="2016845"/>
                <a:gridCol w="3839015"/>
                <a:gridCol w="2180374"/>
              </a:tblGrid>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Brasil</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5.343</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386.2</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72.3</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India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4.608</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289.6</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62.8</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China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1.328</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92.3</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65.5</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Tailandia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970</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64.4</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66.4</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Pakistán</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1.086</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52.0</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47.9</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México</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639</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45.1</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70.6</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Colombia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435</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36.6</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84.1</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Australia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423</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36.0</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85.1</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USA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404</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31.3</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77.5</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Filipinas</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385</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25.8</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67.1</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Indonesia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350</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25.6</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73.1</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Cuba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654</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22.9</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35.0</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SudÁfrica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325</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20.6</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63.4</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Argentina</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295</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19.2</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65.2</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Myanmar</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165</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7.5</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45.4</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Bangladesh</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166</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6.8</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41.2</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r h="337745">
                <a:tc>
                  <a:txBody>
                    <a:bodyPr/>
                    <a:lstStyle/>
                    <a:p>
                      <a:pPr lvl="0" algn="just"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Mundo</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20.42</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1333.2</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c>
                  <a:txBody>
                    <a:bodyPr/>
                    <a:lstStyle/>
                    <a:p>
                      <a:pPr lvl="0" defTabSz="914400">
                        <a:lnSpc>
                          <a:spcPts val="4100"/>
                        </a:lnSpc>
                        <a:tabLst>
                          <a:tab pos="914400" algn="l"/>
                        </a:tabLst>
                        <a:defRPr>
                          <a:solidFill>
                            <a:srgbClr val="000000"/>
                          </a:solidFill>
                        </a:defRPr>
                      </a:pPr>
                      <a:r>
                        <a:rPr sz="2300">
                          <a:solidFill>
                            <a:srgbClr val="59411C"/>
                          </a:solidFill>
                          <a:latin typeface="Calibri"/>
                          <a:ea typeface="Calibri"/>
                          <a:cs typeface="Calibri"/>
                          <a:sym typeface="Calibri"/>
                        </a:rPr>
                        <a:t>65.2</a:t>
                      </a:r>
                    </a:p>
                  </a:txBody>
                  <a:tcPr marL="0" marR="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2"/>
                    </a:solidFill>
                  </a:tcPr>
                </a:tc>
              </a:tr>
            </a:tbl>
          </a:graphicData>
        </a:graphic>
      </p:graphicFrame>
      <p:sp>
        <p:nvSpPr>
          <p:cNvPr id="86" name="Shape 86"/>
          <p:cNvSpPr/>
          <p:nvPr/>
        </p:nvSpPr>
        <p:spPr>
          <a:xfrm>
            <a:off x="2486236" y="609449"/>
            <a:ext cx="7104889" cy="10358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6000">
                <a:solidFill>
                  <a:srgbClr val="85604A"/>
                </a:solidFill>
              </a:defRPr>
            </a:lvl1pPr>
          </a:lstStyle>
          <a:p>
            <a:pPr lvl="0">
              <a:defRPr sz="1800">
                <a:solidFill>
                  <a:srgbClr val="000000"/>
                </a:solidFill>
              </a:defRPr>
            </a:pPr>
            <a:r>
              <a:rPr sz="6000">
                <a:solidFill>
                  <a:srgbClr val="85604A"/>
                </a:solidFill>
              </a:rPr>
              <a:t>Superficie Cultivada</a:t>
            </a: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86"/>
                                        </p:tgtEl>
                                        <p:attrNameLst>
                                          <p:attrName>style.visibility</p:attrName>
                                        </p:attrNameLst>
                                      </p:cBhvr>
                                      <p:to>
                                        <p:strVal val="visible"/>
                                      </p:to>
                                    </p:set>
                                    <p:animEffect transition="in" filter="dissolve">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84"/>
                                        </p:tgtEl>
                                        <p:attrNameLst>
                                          <p:attrName>style.visibility</p:attrName>
                                        </p:attrNameLst>
                                      </p:cBhvr>
                                      <p:to>
                                        <p:strVal val="visible"/>
                                      </p:to>
                                    </p:set>
                                    <p:anim calcmode="lin" valueType="num">
                                      <p:cBhvr>
                                        <p:cTn id="12" dur="2500" fill="hold"/>
                                        <p:tgtEl>
                                          <p:spTgt spid="84"/>
                                        </p:tgtEl>
                                        <p:attrNameLst>
                                          <p:attrName>ppt_w</p:attrName>
                                        </p:attrNameLst>
                                      </p:cBhvr>
                                      <p:tavLst>
                                        <p:tav tm="0">
                                          <p:val>
                                            <p:fltVal val="0"/>
                                          </p:val>
                                        </p:tav>
                                        <p:tav tm="100000">
                                          <p:val>
                                            <p:strVal val="#ppt_w"/>
                                          </p:val>
                                        </p:tav>
                                      </p:tavLst>
                                    </p:anim>
                                    <p:anim calcmode="lin" valueType="num">
                                      <p:cBhvr>
                                        <p:cTn id="13" dur="2500" fill="hold"/>
                                        <p:tgtEl>
                                          <p:spTgt spid="8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3" nodeType="clickEffect">
                                  <p:stCondLst>
                                    <p:cond delay="0"/>
                                  </p:stCondLst>
                                  <p:iterate>
                                    <p:tmAbs val="0"/>
                                  </p:iterate>
                                  <p:childTnLst>
                                    <p:set>
                                      <p:cBhvr>
                                        <p:cTn id="17" fill="hold"/>
                                        <p:tgtEl>
                                          <p:spTgt spid="85"/>
                                        </p:tgtEl>
                                        <p:attrNameLst>
                                          <p:attrName>style.visibility</p:attrName>
                                        </p:attrNameLst>
                                      </p:cBhvr>
                                      <p:to>
                                        <p:strVal val="visible"/>
                                      </p:to>
                                    </p:set>
                                    <p:anim calcmode="lin" valueType="num">
                                      <p:cBhvr>
                                        <p:cTn id="18" dur="2500" fill="hold"/>
                                        <p:tgtEl>
                                          <p:spTgt spid="85"/>
                                        </p:tgtEl>
                                        <p:attrNameLst>
                                          <p:attrName>ppt_w</p:attrName>
                                        </p:attrNameLst>
                                      </p:cBhvr>
                                      <p:tavLst>
                                        <p:tav tm="0">
                                          <p:val>
                                            <p:fltVal val="0"/>
                                          </p:val>
                                        </p:tav>
                                        <p:tav tm="100000">
                                          <p:val>
                                            <p:strVal val="#ppt_w"/>
                                          </p:val>
                                        </p:tav>
                                      </p:tavLst>
                                    </p:anim>
                                    <p:anim calcmode="lin" valueType="num">
                                      <p:cBhvr>
                                        <p:cTn id="19" dur="2500" fill="hold"/>
                                        <p:tgtEl>
                                          <p:spTgt spid="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2" animBg="1" advAuto="0"/>
      <p:bldP spid="85" grpId="3" animBg="1" advAuto="0"/>
      <p:bldP spid="86"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nchor="b"/>
          <a:lstStyle>
            <a:lvl1pPr>
              <a:defRPr sz="6000"/>
            </a:lvl1pPr>
          </a:lstStyle>
          <a:p>
            <a:pPr lvl="0">
              <a:defRPr sz="1800">
                <a:solidFill>
                  <a:srgbClr val="000000"/>
                </a:solidFill>
              </a:defRPr>
            </a:pPr>
            <a:r>
              <a:rPr sz="6000">
                <a:solidFill>
                  <a:srgbClr val="85604A"/>
                </a:solidFill>
              </a:rPr>
              <a:t>Volumen de producción</a:t>
            </a:r>
          </a:p>
        </p:txBody>
      </p:sp>
      <p:sp>
        <p:nvSpPr>
          <p:cNvPr id="89" name="Shape 89"/>
          <p:cNvSpPr>
            <a:spLocks noGrp="1"/>
          </p:cNvSpPr>
          <p:nvPr>
            <p:ph type="body" idx="1"/>
          </p:nvPr>
        </p:nvSpPr>
        <p:spPr>
          <a:xfrm>
            <a:off x="1104900" y="3022600"/>
            <a:ext cx="10795000" cy="1885494"/>
          </a:xfrm>
          <a:prstGeom prst="rect">
            <a:avLst/>
          </a:prstGeom>
        </p:spPr>
        <p:txBody>
          <a:bodyPr/>
          <a:lstStyle/>
          <a:p>
            <a:pPr marL="0" lvl="0" indent="0" defTabSz="549148">
              <a:spcBef>
                <a:spcPts val="2600"/>
              </a:spcBef>
              <a:buClrTx/>
              <a:buSzTx/>
              <a:buFontTx/>
              <a:buNone/>
              <a:defRPr sz="1800">
                <a:solidFill>
                  <a:srgbClr val="000000"/>
                </a:solidFill>
              </a:defRPr>
            </a:pPr>
            <a:r>
              <a:rPr sz="3008">
                <a:solidFill>
                  <a:srgbClr val="625B48"/>
                </a:solidFill>
              </a:rPr>
              <a:t>2003 - 2007                       1,395 millones de toneladas, </a:t>
            </a:r>
            <a:br>
              <a:rPr sz="3008">
                <a:solidFill>
                  <a:srgbClr val="625B48"/>
                </a:solidFill>
              </a:rPr>
            </a:br>
            <a:r>
              <a:rPr sz="3008">
                <a:solidFill>
                  <a:srgbClr val="625B48"/>
                </a:solidFill>
              </a:rPr>
              <a:t>            </a:t>
            </a:r>
          </a:p>
          <a:p>
            <a:pPr marL="0" lvl="0" indent="0" defTabSz="549148">
              <a:spcBef>
                <a:spcPts val="2600"/>
              </a:spcBef>
              <a:buClrTx/>
              <a:buSzTx/>
              <a:buFontTx/>
              <a:buNone/>
              <a:defRPr sz="1800">
                <a:solidFill>
                  <a:srgbClr val="000000"/>
                </a:solidFill>
              </a:defRPr>
            </a:pPr>
            <a:r>
              <a:rPr sz="3008">
                <a:solidFill>
                  <a:srgbClr val="625B48"/>
                </a:solidFill>
              </a:rPr>
              <a:t>                                         Brasil, India, China y Tailandia</a:t>
            </a:r>
          </a:p>
        </p:txBody>
      </p:sp>
      <p:sp>
        <p:nvSpPr>
          <p:cNvPr id="90" name="Shape 90"/>
          <p:cNvSpPr/>
          <p:nvPr/>
        </p:nvSpPr>
        <p:spPr>
          <a:xfrm>
            <a:off x="3408282" y="3347776"/>
            <a:ext cx="1710910" cy="1"/>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91" name="Shape 91"/>
          <p:cNvSpPr/>
          <p:nvPr/>
        </p:nvSpPr>
        <p:spPr>
          <a:xfrm>
            <a:off x="7314766" y="3628818"/>
            <a:ext cx="1" cy="673057"/>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92" name="Shape 92"/>
          <p:cNvSpPr/>
          <p:nvPr/>
        </p:nvSpPr>
        <p:spPr>
          <a:xfrm>
            <a:off x="642439" y="4814315"/>
            <a:ext cx="11719922" cy="58703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0" algn="l">
              <a:spcBef>
                <a:spcPts val="2800"/>
              </a:spcBef>
              <a:defRPr sz="1800">
                <a:solidFill>
                  <a:srgbClr val="000000"/>
                </a:solidFill>
              </a:defRPr>
            </a:pPr>
            <a:r>
              <a:rPr sz="3200">
                <a:solidFill>
                  <a:srgbClr val="625B48"/>
                </a:solidFill>
              </a:rPr>
              <a:t>Las mayores sociedades mundiales son </a:t>
            </a:r>
          </a:p>
          <a:p>
            <a:pPr marL="338666" lvl="0" indent="-338666" algn="l">
              <a:spcBef>
                <a:spcPts val="2800"/>
              </a:spcBef>
              <a:buClr>
                <a:srgbClr val="9A7865"/>
              </a:buClr>
              <a:buSzPct val="40000"/>
              <a:buFont typeface="Georgia"/>
              <a:buBlip>
                <a:blip r:embed="rId2"/>
              </a:buBlip>
              <a:defRPr sz="1800">
                <a:solidFill>
                  <a:srgbClr val="000000"/>
                </a:solidFill>
              </a:defRPr>
            </a:pPr>
            <a:r>
              <a:rPr sz="3200">
                <a:solidFill>
                  <a:srgbClr val="625B48"/>
                </a:solidFill>
              </a:rPr>
              <a:t>Sudzuker (Alemania)           </a:t>
            </a:r>
            <a:r>
              <a:rPr sz="2600">
                <a:solidFill>
                  <a:srgbClr val="625B48"/>
                </a:solidFill>
              </a:rPr>
              <a:t>4,24 miliones de toneladas por año)</a:t>
            </a:r>
            <a:r>
              <a:rPr sz="3200">
                <a:solidFill>
                  <a:srgbClr val="625B48"/>
                </a:solidFill>
              </a:rPr>
              <a:t> </a:t>
            </a:r>
          </a:p>
          <a:p>
            <a:pPr marL="338666" lvl="0" indent="-338666" algn="l">
              <a:spcBef>
                <a:spcPts val="2800"/>
              </a:spcBef>
              <a:buClr>
                <a:srgbClr val="9A7865"/>
              </a:buClr>
              <a:buSzPct val="40000"/>
              <a:buFont typeface="Georgia"/>
              <a:buBlip>
                <a:blip r:embed="rId2"/>
              </a:buBlip>
              <a:defRPr sz="1800">
                <a:solidFill>
                  <a:srgbClr val="000000"/>
                </a:solidFill>
              </a:defRPr>
            </a:pPr>
            <a:r>
              <a:rPr sz="3200">
                <a:solidFill>
                  <a:srgbClr val="625B48"/>
                </a:solidFill>
              </a:rPr>
              <a:t>Associated British Food (Reino Unido)</a:t>
            </a:r>
          </a:p>
          <a:p>
            <a:pPr marL="338666" lvl="0" indent="-338666" algn="l">
              <a:spcBef>
                <a:spcPts val="2800"/>
              </a:spcBef>
              <a:buClr>
                <a:srgbClr val="9A7865"/>
              </a:buClr>
              <a:buSzPct val="40000"/>
              <a:buFont typeface="Georgia"/>
              <a:buBlip>
                <a:blip r:embed="rId2"/>
              </a:buBlip>
              <a:defRPr sz="1800">
                <a:solidFill>
                  <a:srgbClr val="000000"/>
                </a:solidFill>
              </a:defRPr>
            </a:pPr>
            <a:r>
              <a:rPr sz="3200">
                <a:solidFill>
                  <a:srgbClr val="625B48"/>
                </a:solidFill>
              </a:rPr>
              <a:t>Copersucar (Brasil)</a:t>
            </a:r>
          </a:p>
          <a:p>
            <a:pPr marL="338666" lvl="0" indent="-338666" algn="l">
              <a:spcBef>
                <a:spcPts val="2800"/>
              </a:spcBef>
              <a:buClr>
                <a:srgbClr val="9A7865"/>
              </a:buClr>
              <a:buSzPct val="40000"/>
              <a:buFont typeface="Georgia"/>
              <a:buBlip>
                <a:blip r:embed="rId2"/>
              </a:buBlip>
              <a:defRPr sz="1800">
                <a:solidFill>
                  <a:srgbClr val="000000"/>
                </a:solidFill>
              </a:defRPr>
            </a:pPr>
            <a:r>
              <a:rPr sz="3200">
                <a:solidFill>
                  <a:srgbClr val="625B48"/>
                </a:solidFill>
              </a:rPr>
              <a:t>Cosan (Brasil )</a:t>
            </a:r>
          </a:p>
          <a:p>
            <a:pPr lvl="0" algn="l">
              <a:spcBef>
                <a:spcPts val="2800"/>
              </a:spcBef>
              <a:defRPr sz="1800">
                <a:solidFill>
                  <a:srgbClr val="000000"/>
                </a:solidFill>
              </a:defRPr>
            </a:pPr>
            <a:endParaRPr sz="3200">
              <a:solidFill>
                <a:srgbClr val="625B48"/>
              </a:solidFill>
            </a:endParaRPr>
          </a:p>
        </p:txBody>
      </p:sp>
      <p:sp>
        <p:nvSpPr>
          <p:cNvPr id="93" name="Shape 93"/>
          <p:cNvSpPr/>
          <p:nvPr/>
        </p:nvSpPr>
        <p:spPr>
          <a:xfrm>
            <a:off x="4939961" y="6045779"/>
            <a:ext cx="1111915" cy="1"/>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88"/>
                                        </p:tgtEl>
                                        <p:attrNameLst>
                                          <p:attrName>style.visibility</p:attrName>
                                        </p:attrNameLst>
                                      </p:cBhvr>
                                      <p:to>
                                        <p:strVal val="visible"/>
                                      </p:to>
                                    </p:set>
                                    <p:animEffect transition="in" filter="dissolv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89"/>
                                        </p:tgtEl>
                                        <p:attrNameLst>
                                          <p:attrName>style.visibility</p:attrName>
                                        </p:attrNameLst>
                                      </p:cBhvr>
                                      <p:to>
                                        <p:strVal val="visible"/>
                                      </p:to>
                                    </p:set>
                                    <p:animEffect transition="in" filter="dissolve">
                                      <p:cBhvr>
                                        <p:cTn id="12" dur="1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92"/>
                                        </p:tgtEl>
                                        <p:attrNameLst>
                                          <p:attrName>style.visibility</p:attrName>
                                        </p:attrNameLst>
                                      </p:cBhvr>
                                      <p:to>
                                        <p:strVal val="visible"/>
                                      </p:to>
                                    </p:set>
                                    <p:animEffect transition="in" filter="dissolve">
                                      <p:cBhvr>
                                        <p:cTn id="17" dur="1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advAuto="0"/>
      <p:bldP spid="89" grpId="2" animBg="1" advAuto="0"/>
      <p:bldP spid="92"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lvl1pPr defTabSz="537463">
              <a:defRPr sz="6992"/>
            </a:lvl1pPr>
          </a:lstStyle>
          <a:p>
            <a:pPr lvl="0">
              <a:defRPr sz="1800">
                <a:solidFill>
                  <a:srgbClr val="000000"/>
                </a:solidFill>
              </a:defRPr>
            </a:pPr>
            <a:r>
              <a:rPr sz="6992">
                <a:solidFill>
                  <a:srgbClr val="85604A"/>
                </a:solidFill>
              </a:rPr>
              <a:t>Trabajadores de la caña de azúcar</a:t>
            </a:r>
          </a:p>
        </p:txBody>
      </p:sp>
      <p:sp>
        <p:nvSpPr>
          <p:cNvPr id="96" name="Shape 96"/>
          <p:cNvSpPr>
            <a:spLocks noGrp="1"/>
          </p:cNvSpPr>
          <p:nvPr>
            <p:ph type="body" idx="1"/>
          </p:nvPr>
        </p:nvSpPr>
        <p:spPr>
          <a:xfrm>
            <a:off x="1104900" y="3710604"/>
            <a:ext cx="10795000" cy="5026996"/>
          </a:xfrm>
          <a:prstGeom prst="rect">
            <a:avLst/>
          </a:prstGeom>
        </p:spPr>
        <p:txBody>
          <a:bodyPr anchor="t"/>
          <a:lstStyle/>
          <a:p>
            <a:pPr marL="250613" lvl="0" indent="-250613" defTabSz="432308">
              <a:spcBef>
                <a:spcPts val="2000"/>
              </a:spcBef>
              <a:buBlip>
                <a:blip r:embed="rId2"/>
              </a:buBlip>
              <a:defRPr sz="1800">
                <a:solidFill>
                  <a:srgbClr val="000000"/>
                </a:solidFill>
              </a:defRPr>
            </a:pPr>
            <a:r>
              <a:rPr sz="2368">
                <a:solidFill>
                  <a:srgbClr val="625B48"/>
                </a:solidFill>
              </a:rPr>
              <a:t>Condiciones socio-económicas vulnerables</a:t>
            </a:r>
          </a:p>
          <a:p>
            <a:pPr marL="250613" lvl="0" indent="-250613" defTabSz="432308">
              <a:spcBef>
                <a:spcPts val="2000"/>
              </a:spcBef>
              <a:buBlip>
                <a:blip r:embed="rId2"/>
              </a:buBlip>
              <a:defRPr sz="1800">
                <a:solidFill>
                  <a:srgbClr val="000000"/>
                </a:solidFill>
              </a:defRPr>
            </a:pPr>
            <a:r>
              <a:rPr sz="2368">
                <a:solidFill>
                  <a:srgbClr val="625B48"/>
                </a:solidFill>
              </a:rPr>
              <a:t>No encuentran otro trabajo.</a:t>
            </a:r>
          </a:p>
          <a:p>
            <a:pPr marL="250613" lvl="0" indent="-250613" defTabSz="432308">
              <a:spcBef>
                <a:spcPts val="2000"/>
              </a:spcBef>
              <a:buBlip>
                <a:blip r:embed="rId2"/>
              </a:buBlip>
              <a:defRPr sz="1800">
                <a:solidFill>
                  <a:srgbClr val="000000"/>
                </a:solidFill>
              </a:defRPr>
            </a:pPr>
            <a:r>
              <a:rPr sz="2368">
                <a:solidFill>
                  <a:srgbClr val="625B48"/>
                </a:solidFill>
              </a:rPr>
              <a:t> Ruido</a:t>
            </a:r>
          </a:p>
          <a:p>
            <a:pPr marL="250613" lvl="0" indent="-250613" defTabSz="432308">
              <a:spcBef>
                <a:spcPts val="2000"/>
              </a:spcBef>
              <a:buBlip>
                <a:blip r:embed="rId2"/>
              </a:buBlip>
              <a:defRPr sz="1800">
                <a:solidFill>
                  <a:srgbClr val="000000"/>
                </a:solidFill>
              </a:defRPr>
            </a:pPr>
            <a:r>
              <a:rPr sz="2368">
                <a:solidFill>
                  <a:srgbClr val="625B48"/>
                </a:solidFill>
              </a:rPr>
              <a:t>Problemas ergonómicos</a:t>
            </a:r>
          </a:p>
          <a:p>
            <a:pPr marL="250613" lvl="0" indent="-250613" defTabSz="432308">
              <a:spcBef>
                <a:spcPts val="2000"/>
              </a:spcBef>
              <a:buBlip>
                <a:blip r:embed="rId2"/>
              </a:buBlip>
              <a:defRPr sz="1800">
                <a:solidFill>
                  <a:srgbClr val="000000"/>
                </a:solidFill>
              </a:defRPr>
            </a:pPr>
            <a:r>
              <a:rPr sz="2368">
                <a:solidFill>
                  <a:srgbClr val="625B48"/>
                </a:solidFill>
              </a:rPr>
              <a:t>Peligro de sufrir lesiones </a:t>
            </a:r>
          </a:p>
          <a:p>
            <a:pPr marL="250613" lvl="0" indent="-250613" defTabSz="432308">
              <a:spcBef>
                <a:spcPts val="2000"/>
              </a:spcBef>
              <a:buBlip>
                <a:blip r:embed="rId2"/>
              </a:buBlip>
              <a:defRPr sz="1800">
                <a:solidFill>
                  <a:srgbClr val="000000"/>
                </a:solidFill>
              </a:defRPr>
            </a:pPr>
            <a:r>
              <a:rPr sz="2368">
                <a:solidFill>
                  <a:srgbClr val="625B48"/>
                </a:solidFill>
              </a:rPr>
              <a:t>Exposición a polvos</a:t>
            </a:r>
          </a:p>
          <a:p>
            <a:pPr marL="250613" lvl="0" indent="-250613" defTabSz="432308">
              <a:spcBef>
                <a:spcPts val="2000"/>
              </a:spcBef>
              <a:buBlip>
                <a:blip r:embed="rId2"/>
              </a:buBlip>
              <a:defRPr sz="1800">
                <a:solidFill>
                  <a:srgbClr val="000000"/>
                </a:solidFill>
              </a:defRPr>
            </a:pPr>
            <a:r>
              <a:rPr sz="2368">
                <a:solidFill>
                  <a:srgbClr val="625B48"/>
                </a:solidFill>
              </a:rPr>
              <a:t>Falta de aire durante la zafra </a:t>
            </a:r>
          </a:p>
          <a:p>
            <a:pPr marL="250613" lvl="0" indent="-250613" defTabSz="432308">
              <a:spcBef>
                <a:spcPts val="2000"/>
              </a:spcBef>
              <a:buBlip>
                <a:blip r:embed="rId2"/>
              </a:buBlip>
              <a:defRPr sz="1800">
                <a:solidFill>
                  <a:srgbClr val="000000"/>
                </a:solidFill>
              </a:defRPr>
            </a:pPr>
            <a:r>
              <a:rPr sz="2368">
                <a:solidFill>
                  <a:srgbClr val="625B48"/>
                </a:solidFill>
              </a:rPr>
              <a:t>Rinitis y problemas oculares.</a:t>
            </a:r>
          </a:p>
        </p:txBody>
      </p:sp>
      <p:sp>
        <p:nvSpPr>
          <p:cNvPr id="97" name="Shape 97"/>
          <p:cNvSpPr/>
          <p:nvPr/>
        </p:nvSpPr>
        <p:spPr>
          <a:xfrm>
            <a:off x="909664" y="2723629"/>
            <a:ext cx="9829699" cy="6125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2800"/>
              </a:spcBef>
              <a:defRPr sz="3200"/>
            </a:lvl1pPr>
          </a:lstStyle>
          <a:p>
            <a:pPr lvl="0">
              <a:defRPr sz="1800">
                <a:solidFill>
                  <a:srgbClr val="000000"/>
                </a:solidFill>
              </a:defRPr>
            </a:pPr>
            <a:r>
              <a:rPr sz="3200">
                <a:solidFill>
                  <a:srgbClr val="625B48"/>
                </a:solidFill>
              </a:rPr>
              <a:t>Condiciones sociales y problemas de los trabajadores</a:t>
            </a:r>
          </a:p>
        </p:txBody>
      </p:sp>
      <p:pic>
        <p:nvPicPr>
          <p:cNvPr id="98" name="Immagine 97"/>
          <p:cNvPicPr/>
          <p:nvPr/>
        </p:nvPicPr>
        <p:blipFill>
          <a:blip r:embed="rId3">
            <a:extLst/>
          </a:blip>
          <a:stretch>
            <a:fillRect/>
          </a:stretch>
        </p:blipFill>
        <p:spPr>
          <a:xfrm>
            <a:off x="6997627" y="5574853"/>
            <a:ext cx="5340092" cy="3267762"/>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95"/>
                                        </p:tgtEl>
                                        <p:attrNameLst>
                                          <p:attrName>style.visibility</p:attrName>
                                        </p:attrNameLst>
                                      </p:cBhvr>
                                      <p:to>
                                        <p:strVal val="visible"/>
                                      </p:to>
                                    </p:set>
                                    <p:animEffect transition="in" filter="dissolv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97"/>
                                        </p:tgtEl>
                                        <p:attrNameLst>
                                          <p:attrName>style.visibility</p:attrName>
                                        </p:attrNameLst>
                                      </p:cBhvr>
                                      <p:to>
                                        <p:strVal val="visible"/>
                                      </p:to>
                                    </p:set>
                                    <p:animEffect transition="in" filter="dissolve">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96"/>
                                        </p:tgtEl>
                                        <p:attrNameLst>
                                          <p:attrName>style.visibility</p:attrName>
                                        </p:attrNameLst>
                                      </p:cBhvr>
                                      <p:to>
                                        <p:strVal val="visible"/>
                                      </p:to>
                                    </p:set>
                                    <p:animEffect transition="in" filter="dissolve">
                                      <p:cBhvr>
                                        <p:cTn id="17" dur="1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4" nodeType="clickEffect">
                                  <p:stCondLst>
                                    <p:cond delay="0"/>
                                  </p:stCondLst>
                                  <p:iterate>
                                    <p:tmAbs val="0"/>
                                  </p:iterate>
                                  <p:childTnLst>
                                    <p:set>
                                      <p:cBhvr>
                                        <p:cTn id="21" fill="hold"/>
                                        <p:tgtEl>
                                          <p:spTgt spid="98"/>
                                        </p:tgtEl>
                                        <p:attrNameLst>
                                          <p:attrName>style.visibility</p:attrName>
                                        </p:attrNameLst>
                                      </p:cBhvr>
                                      <p:to>
                                        <p:strVal val="visible"/>
                                      </p:to>
                                    </p:set>
                                    <p:animEffect transition="in" filter="dissolve">
                                      <p:cBhvr>
                                        <p:cTn id="22"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1" animBg="1" advAuto="0"/>
      <p:bldP spid="96" grpId="3" animBg="1" advAuto="0"/>
      <p:bldP spid="97" grpId="2" animBg="1" advAuto="0"/>
      <p:bldP spid="98" grpId="4"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lvl1pPr>
              <a:spcBef>
                <a:spcPts val="2800"/>
              </a:spcBef>
              <a:defRPr sz="3200">
                <a:solidFill>
                  <a:srgbClr val="625B48"/>
                </a:solidFill>
              </a:defRPr>
            </a:lvl1pPr>
          </a:lstStyle>
          <a:p>
            <a:pPr lvl="0">
              <a:defRPr sz="1800">
                <a:solidFill>
                  <a:srgbClr val="000000"/>
                </a:solidFill>
              </a:defRPr>
            </a:pPr>
            <a:r>
              <a:rPr sz="3200">
                <a:solidFill>
                  <a:srgbClr val="625B48"/>
                </a:solidFill>
              </a:rPr>
              <a:t>Exposición a calor extremo, radiaciones solares y estrés por calor  </a:t>
            </a:r>
          </a:p>
        </p:txBody>
      </p:sp>
      <p:sp>
        <p:nvSpPr>
          <p:cNvPr id="101" name="Shape 101"/>
          <p:cNvSpPr>
            <a:spLocks noGrp="1"/>
          </p:cNvSpPr>
          <p:nvPr>
            <p:ph type="body" idx="1"/>
          </p:nvPr>
        </p:nvSpPr>
        <p:spPr>
          <a:prstGeom prst="rect">
            <a:avLst/>
          </a:prstGeom>
        </p:spPr>
        <p:txBody>
          <a:bodyPr anchor="t"/>
          <a:lstStyle/>
          <a:p>
            <a:pPr marL="338666" lvl="0" indent="-338666">
              <a:spcBef>
                <a:spcPts val="2800"/>
              </a:spcBef>
              <a:buBlip>
                <a:blip r:embed="rId2"/>
              </a:buBlip>
              <a:defRPr sz="1800">
                <a:solidFill>
                  <a:srgbClr val="000000"/>
                </a:solidFill>
              </a:defRPr>
            </a:pPr>
            <a:r>
              <a:rPr sz="3200">
                <a:solidFill>
                  <a:srgbClr val="625B48"/>
                </a:solidFill>
              </a:rPr>
              <a:t>Disminuir la capacidad de realizar tareas físicas y mentales</a:t>
            </a:r>
          </a:p>
          <a:p>
            <a:pPr marL="338666" lvl="0" indent="-338666">
              <a:spcBef>
                <a:spcPts val="2800"/>
              </a:spcBef>
              <a:buBlip>
                <a:blip r:embed="rId2"/>
              </a:buBlip>
              <a:defRPr sz="1800">
                <a:solidFill>
                  <a:srgbClr val="000000"/>
                </a:solidFill>
              </a:defRPr>
            </a:pPr>
            <a:r>
              <a:rPr sz="3200">
                <a:solidFill>
                  <a:srgbClr val="625B48"/>
                </a:solidFill>
              </a:rPr>
              <a:t>Aumentar el riesgo de accidentes, (estrés por calor, agotamiento por calor, golpe de calor y muerte)  </a:t>
            </a:r>
          </a:p>
          <a:p>
            <a:pPr marL="338666" lvl="0" indent="-338666">
              <a:spcBef>
                <a:spcPts val="2800"/>
              </a:spcBef>
              <a:buBlip>
                <a:blip r:embed="rId2"/>
              </a:buBlip>
              <a:defRPr sz="1800">
                <a:solidFill>
                  <a:srgbClr val="000000"/>
                </a:solidFill>
              </a:defRPr>
            </a:pPr>
            <a:r>
              <a:rPr sz="3200">
                <a:solidFill>
                  <a:srgbClr val="625B48"/>
                </a:solidFill>
              </a:rPr>
              <a:t>Dificultad de mantener la hidratación durante el trabajo en el campo</a:t>
            </a:r>
          </a:p>
        </p:txBody>
      </p:sp>
      <p:pic>
        <p:nvPicPr>
          <p:cNvPr id="102" name="Immagine 101"/>
          <p:cNvPicPr/>
          <p:nvPr/>
        </p:nvPicPr>
        <p:blipFill>
          <a:blip r:embed="rId3">
            <a:extLst/>
          </a:blip>
          <a:stretch>
            <a:fillRect/>
          </a:stretch>
        </p:blipFill>
        <p:spPr>
          <a:xfrm>
            <a:off x="5598902" y="6645578"/>
            <a:ext cx="6500761" cy="2442261"/>
          </a:xfrm>
          <a:prstGeom prst="rect">
            <a:avLst/>
          </a:prstGeom>
        </p:spPr>
      </p:pic>
    </p:spTree>
  </p:cSld>
  <p:clrMapOvr>
    <a:masterClrMapping/>
  </p:clrMapOvr>
  <p:transition xmlns:p14="http://schemas.microsoft.com/office/powerpoint/2010/main" spd="med">
    <p:wip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00"/>
                                        </p:tgtEl>
                                        <p:attrNameLst>
                                          <p:attrName>style.visibility</p:attrName>
                                        </p:attrNameLst>
                                      </p:cBhvr>
                                      <p:to>
                                        <p:strVal val="visible"/>
                                      </p:to>
                                    </p:set>
                                    <p:animEffect transition="in" filter="dissolv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101"/>
                                        </p:tgtEl>
                                        <p:attrNameLst>
                                          <p:attrName>style.visibility</p:attrName>
                                        </p:attrNameLst>
                                      </p:cBhvr>
                                      <p:to>
                                        <p:strVal val="visible"/>
                                      </p:to>
                                    </p:set>
                                    <p:animEffect transition="in" filter="dissolve">
                                      <p:cBhvr>
                                        <p:cTn id="12" dur="1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102"/>
                                        </p:tgtEl>
                                        <p:attrNameLst>
                                          <p:attrName>style.visibility</p:attrName>
                                        </p:attrNameLst>
                                      </p:cBhvr>
                                      <p:to>
                                        <p:strVal val="visible"/>
                                      </p:to>
                                    </p:set>
                                    <p:animEffect transition="in" filter="dissolve">
                                      <p:cBhvr>
                                        <p:cTn id="1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advAuto="0"/>
      <p:bldP spid="101" grpId="2" animBg="1" advAuto="0"/>
      <p:bldP spid="102"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lvl1pPr>
              <a:spcBef>
                <a:spcPts val="2800"/>
              </a:spcBef>
              <a:defRPr sz="3200">
                <a:solidFill>
                  <a:srgbClr val="625B48"/>
                </a:solidFill>
              </a:defRPr>
            </a:lvl1pPr>
          </a:lstStyle>
          <a:p>
            <a:pPr lvl="0">
              <a:defRPr sz="1800">
                <a:solidFill>
                  <a:srgbClr val="000000"/>
                </a:solidFill>
              </a:defRPr>
            </a:pPr>
            <a:r>
              <a:rPr sz="3200">
                <a:solidFill>
                  <a:srgbClr val="625B48"/>
                </a:solidFill>
              </a:rPr>
              <a:t>Enfermedad renal crónica </a:t>
            </a:r>
          </a:p>
        </p:txBody>
      </p:sp>
      <p:sp>
        <p:nvSpPr>
          <p:cNvPr id="105" name="Shape 105"/>
          <p:cNvSpPr>
            <a:spLocks noGrp="1"/>
          </p:cNvSpPr>
          <p:nvPr>
            <p:ph type="body" idx="1"/>
          </p:nvPr>
        </p:nvSpPr>
        <p:spPr>
          <a:xfrm>
            <a:off x="6704662" y="2447397"/>
            <a:ext cx="5195238" cy="5944335"/>
          </a:xfrm>
          <a:prstGeom prst="rect">
            <a:avLst/>
          </a:prstGeom>
        </p:spPr>
        <p:txBody>
          <a:bodyPr/>
          <a:lstStyle/>
          <a:p>
            <a:pPr marL="0" lvl="0" indent="0" defTabSz="531622">
              <a:spcBef>
                <a:spcPts val="2500"/>
              </a:spcBef>
              <a:buClrTx/>
              <a:buSzTx/>
              <a:buFontTx/>
              <a:buNone/>
              <a:defRPr sz="1800">
                <a:solidFill>
                  <a:srgbClr val="000000"/>
                </a:solidFill>
              </a:defRPr>
            </a:pPr>
            <a:r>
              <a:rPr sz="2912" dirty="0">
                <a:solidFill>
                  <a:srgbClr val="625B48"/>
                </a:solidFill>
              </a:rPr>
              <a:t>La </a:t>
            </a:r>
            <a:r>
              <a:rPr sz="2912" dirty="0" err="1">
                <a:solidFill>
                  <a:srgbClr val="625B48"/>
                </a:solidFill>
              </a:rPr>
              <a:t>mortalidad</a:t>
            </a:r>
            <a:r>
              <a:rPr sz="2912" dirty="0">
                <a:solidFill>
                  <a:srgbClr val="625B48"/>
                </a:solidFill>
              </a:rPr>
              <a:t> </a:t>
            </a:r>
            <a:r>
              <a:rPr sz="2912" dirty="0" err="1">
                <a:solidFill>
                  <a:srgbClr val="625B48"/>
                </a:solidFill>
              </a:rPr>
              <a:t>por</a:t>
            </a:r>
            <a:r>
              <a:rPr sz="2912" dirty="0">
                <a:solidFill>
                  <a:srgbClr val="625B48"/>
                </a:solidFill>
              </a:rPr>
              <a:t> </a:t>
            </a:r>
            <a:r>
              <a:rPr sz="2912" dirty="0" err="1">
                <a:solidFill>
                  <a:srgbClr val="625B48"/>
                </a:solidFill>
              </a:rPr>
              <a:t>insuficiencia</a:t>
            </a:r>
            <a:r>
              <a:rPr sz="2912" dirty="0">
                <a:solidFill>
                  <a:srgbClr val="625B48"/>
                </a:solidFill>
              </a:rPr>
              <a:t> renal </a:t>
            </a:r>
            <a:r>
              <a:rPr sz="2912" dirty="0" err="1">
                <a:solidFill>
                  <a:srgbClr val="625B48"/>
                </a:solidFill>
              </a:rPr>
              <a:t>es</a:t>
            </a:r>
            <a:r>
              <a:rPr sz="2912" dirty="0">
                <a:solidFill>
                  <a:srgbClr val="625B48"/>
                </a:solidFill>
              </a:rPr>
              <a:t> 13 </a:t>
            </a:r>
            <a:r>
              <a:rPr sz="2912" dirty="0" err="1">
                <a:solidFill>
                  <a:srgbClr val="625B48"/>
                </a:solidFill>
              </a:rPr>
              <a:t>veces</a:t>
            </a:r>
            <a:r>
              <a:rPr sz="2912" dirty="0">
                <a:solidFill>
                  <a:srgbClr val="625B48"/>
                </a:solidFill>
              </a:rPr>
              <a:t> mayor.</a:t>
            </a:r>
            <a:br>
              <a:rPr sz="2912" dirty="0">
                <a:solidFill>
                  <a:srgbClr val="625B48"/>
                </a:solidFill>
              </a:rPr>
            </a:br>
            <a:r>
              <a:rPr sz="2912" dirty="0" err="1">
                <a:solidFill>
                  <a:srgbClr val="625B48"/>
                </a:solidFill>
              </a:rPr>
              <a:t>Esta</a:t>
            </a:r>
            <a:r>
              <a:rPr sz="2912" dirty="0">
                <a:solidFill>
                  <a:srgbClr val="625B48"/>
                </a:solidFill>
              </a:rPr>
              <a:t> </a:t>
            </a:r>
            <a:r>
              <a:rPr sz="2912" dirty="0" err="1">
                <a:solidFill>
                  <a:srgbClr val="625B48"/>
                </a:solidFill>
              </a:rPr>
              <a:t>enfermedad</a:t>
            </a:r>
            <a:r>
              <a:rPr sz="2912" dirty="0">
                <a:solidFill>
                  <a:srgbClr val="625B48"/>
                </a:solidFill>
              </a:rPr>
              <a:t> </a:t>
            </a:r>
            <a:r>
              <a:rPr sz="2912" dirty="0" err="1">
                <a:solidFill>
                  <a:srgbClr val="625B48"/>
                </a:solidFill>
              </a:rPr>
              <a:t>crónica</a:t>
            </a:r>
            <a:r>
              <a:rPr sz="2912" dirty="0">
                <a:solidFill>
                  <a:srgbClr val="625B48"/>
                </a:solidFill>
              </a:rPr>
              <a:t> </a:t>
            </a:r>
            <a:r>
              <a:rPr sz="2912" dirty="0" err="1">
                <a:solidFill>
                  <a:srgbClr val="625B48"/>
                </a:solidFill>
              </a:rPr>
              <a:t>termina</a:t>
            </a:r>
            <a:r>
              <a:rPr sz="2912" dirty="0">
                <a:solidFill>
                  <a:srgbClr val="625B48"/>
                </a:solidFill>
              </a:rPr>
              <a:t> </a:t>
            </a:r>
            <a:r>
              <a:rPr sz="2912" dirty="0" err="1">
                <a:solidFill>
                  <a:srgbClr val="625B48"/>
                </a:solidFill>
              </a:rPr>
              <a:t>muy</a:t>
            </a:r>
            <a:r>
              <a:rPr sz="2912" dirty="0">
                <a:solidFill>
                  <a:srgbClr val="625B48"/>
                </a:solidFill>
              </a:rPr>
              <a:t> a menudo con la </a:t>
            </a:r>
            <a:r>
              <a:rPr sz="2912" dirty="0" err="1">
                <a:solidFill>
                  <a:srgbClr val="625B48"/>
                </a:solidFill>
              </a:rPr>
              <a:t>muerte</a:t>
            </a:r>
            <a:r>
              <a:rPr sz="2912" dirty="0">
                <a:solidFill>
                  <a:srgbClr val="625B48"/>
                </a:solidFill>
              </a:rPr>
              <a:t> dado </a:t>
            </a:r>
            <a:r>
              <a:rPr sz="2912" dirty="0" err="1">
                <a:solidFill>
                  <a:srgbClr val="625B48"/>
                </a:solidFill>
              </a:rPr>
              <a:t>que</a:t>
            </a:r>
            <a:r>
              <a:rPr sz="2912" dirty="0">
                <a:solidFill>
                  <a:srgbClr val="625B48"/>
                </a:solidFill>
              </a:rPr>
              <a:t> no hay </a:t>
            </a:r>
            <a:r>
              <a:rPr lang="it-IT" sz="2912" dirty="0" err="1" smtClean="0"/>
              <a:t>atenci</a:t>
            </a:r>
            <a:r>
              <a:rPr lang="it-IT" sz="2912" dirty="0" err="1" smtClean="0">
                <a:latin typeface="Times New Roman" panose="02020603050405020304" pitchFamily="18" charset="0"/>
                <a:cs typeface="Times New Roman" panose="02020603050405020304" pitchFamily="18" charset="0"/>
              </a:rPr>
              <a:t>ón</a:t>
            </a:r>
            <a:r>
              <a:rPr sz="2912" dirty="0" smtClean="0">
                <a:solidFill>
                  <a:srgbClr val="625B48"/>
                </a:solidFill>
              </a:rPr>
              <a:t> </a:t>
            </a:r>
            <a:r>
              <a:rPr sz="2912" dirty="0" err="1" smtClean="0">
                <a:solidFill>
                  <a:srgbClr val="625B48"/>
                </a:solidFill>
              </a:rPr>
              <a:t>médica</a:t>
            </a:r>
            <a:r>
              <a:rPr sz="2912" dirty="0" smtClean="0">
                <a:solidFill>
                  <a:srgbClr val="625B48"/>
                </a:solidFill>
              </a:rPr>
              <a:t> </a:t>
            </a:r>
            <a:r>
              <a:rPr sz="2912" dirty="0" err="1" smtClean="0">
                <a:solidFill>
                  <a:srgbClr val="625B48"/>
                </a:solidFill>
              </a:rPr>
              <a:t>adecuada</a:t>
            </a:r>
            <a:r>
              <a:rPr sz="2912" dirty="0" smtClean="0">
                <a:solidFill>
                  <a:srgbClr val="625B48"/>
                </a:solidFill>
              </a:rPr>
              <a:t> </a:t>
            </a:r>
            <a:r>
              <a:rPr sz="2912" dirty="0" err="1">
                <a:solidFill>
                  <a:srgbClr val="625B48"/>
                </a:solidFill>
              </a:rPr>
              <a:t>en</a:t>
            </a:r>
            <a:r>
              <a:rPr sz="2912" dirty="0">
                <a:solidFill>
                  <a:srgbClr val="625B48"/>
                </a:solidFill>
              </a:rPr>
              <a:t> </a:t>
            </a:r>
            <a:r>
              <a:rPr sz="2912" dirty="0" err="1">
                <a:solidFill>
                  <a:srgbClr val="625B48"/>
                </a:solidFill>
              </a:rPr>
              <a:t>estas</a:t>
            </a:r>
            <a:r>
              <a:rPr sz="2912" dirty="0">
                <a:solidFill>
                  <a:srgbClr val="625B48"/>
                </a:solidFill>
              </a:rPr>
              <a:t> </a:t>
            </a:r>
            <a:r>
              <a:rPr sz="2912" dirty="0" err="1">
                <a:solidFill>
                  <a:srgbClr val="625B48"/>
                </a:solidFill>
              </a:rPr>
              <a:t>regiones</a:t>
            </a:r>
            <a:r>
              <a:rPr sz="2912" dirty="0">
                <a:solidFill>
                  <a:srgbClr val="625B48"/>
                </a:solidFill>
              </a:rPr>
              <a:t>. La causa </a:t>
            </a:r>
            <a:r>
              <a:rPr sz="2912" dirty="0" err="1">
                <a:solidFill>
                  <a:srgbClr val="625B48"/>
                </a:solidFill>
              </a:rPr>
              <a:t>es</a:t>
            </a:r>
            <a:r>
              <a:rPr sz="2912" dirty="0">
                <a:solidFill>
                  <a:srgbClr val="625B48"/>
                </a:solidFill>
              </a:rPr>
              <a:t> </a:t>
            </a:r>
            <a:r>
              <a:rPr sz="2912" dirty="0" err="1">
                <a:solidFill>
                  <a:srgbClr val="625B48"/>
                </a:solidFill>
              </a:rPr>
              <a:t>aún</a:t>
            </a:r>
            <a:r>
              <a:rPr sz="2912" dirty="0">
                <a:solidFill>
                  <a:srgbClr val="625B48"/>
                </a:solidFill>
              </a:rPr>
              <a:t> </a:t>
            </a:r>
            <a:r>
              <a:rPr sz="2912" dirty="0" err="1">
                <a:solidFill>
                  <a:srgbClr val="625B48"/>
                </a:solidFill>
              </a:rPr>
              <a:t>desconocida</a:t>
            </a:r>
            <a:r>
              <a:rPr sz="2912" dirty="0">
                <a:solidFill>
                  <a:srgbClr val="625B48"/>
                </a:solidFill>
              </a:rPr>
              <a:t>, </a:t>
            </a:r>
            <a:r>
              <a:rPr sz="2912" dirty="0" err="1">
                <a:solidFill>
                  <a:srgbClr val="625B48"/>
                </a:solidFill>
              </a:rPr>
              <a:t>pero</a:t>
            </a:r>
            <a:r>
              <a:rPr sz="2912" dirty="0">
                <a:solidFill>
                  <a:srgbClr val="625B48"/>
                </a:solidFill>
              </a:rPr>
              <a:t> </a:t>
            </a:r>
            <a:r>
              <a:rPr sz="2912" dirty="0" err="1">
                <a:solidFill>
                  <a:srgbClr val="625B48"/>
                </a:solidFill>
              </a:rPr>
              <a:t>es</a:t>
            </a:r>
            <a:r>
              <a:rPr sz="2912" dirty="0">
                <a:solidFill>
                  <a:srgbClr val="625B48"/>
                </a:solidFill>
              </a:rPr>
              <a:t> </a:t>
            </a:r>
            <a:r>
              <a:rPr sz="2912" dirty="0" err="1">
                <a:solidFill>
                  <a:srgbClr val="625B48"/>
                </a:solidFill>
              </a:rPr>
              <a:t>evidente</a:t>
            </a:r>
            <a:r>
              <a:rPr sz="2912" dirty="0">
                <a:solidFill>
                  <a:srgbClr val="625B48"/>
                </a:solidFill>
              </a:rPr>
              <a:t> </a:t>
            </a:r>
            <a:r>
              <a:rPr sz="2912" dirty="0" err="1">
                <a:solidFill>
                  <a:srgbClr val="625B48"/>
                </a:solidFill>
              </a:rPr>
              <a:t>que</a:t>
            </a:r>
            <a:r>
              <a:rPr sz="2912" dirty="0">
                <a:solidFill>
                  <a:srgbClr val="625B48"/>
                </a:solidFill>
              </a:rPr>
              <a:t> se </a:t>
            </a:r>
            <a:r>
              <a:rPr sz="2912" dirty="0" err="1">
                <a:solidFill>
                  <a:srgbClr val="625B48"/>
                </a:solidFill>
              </a:rPr>
              <a:t>asocia</a:t>
            </a:r>
            <a:r>
              <a:rPr sz="2912" dirty="0">
                <a:solidFill>
                  <a:srgbClr val="625B48"/>
                </a:solidFill>
              </a:rPr>
              <a:t> </a:t>
            </a:r>
            <a:r>
              <a:rPr sz="2912" dirty="0" smtClean="0">
                <a:solidFill>
                  <a:srgbClr val="625B48"/>
                </a:solidFill>
              </a:rPr>
              <a:t>f</a:t>
            </a:r>
            <a:r>
              <a:rPr lang="it-IT" sz="2912" dirty="0" smtClean="0">
                <a:solidFill>
                  <a:srgbClr val="625B48"/>
                </a:solidFill>
              </a:rPr>
              <a:t>o</a:t>
            </a:r>
            <a:r>
              <a:rPr sz="2912" dirty="0" err="1" smtClean="0">
                <a:solidFill>
                  <a:srgbClr val="625B48"/>
                </a:solidFill>
              </a:rPr>
              <a:t>rtemente</a:t>
            </a:r>
            <a:r>
              <a:rPr sz="2912" dirty="0" smtClean="0">
                <a:solidFill>
                  <a:srgbClr val="625B48"/>
                </a:solidFill>
              </a:rPr>
              <a:t> </a:t>
            </a:r>
            <a:r>
              <a:rPr sz="2912" dirty="0">
                <a:solidFill>
                  <a:srgbClr val="625B48"/>
                </a:solidFill>
              </a:rPr>
              <a:t>al </a:t>
            </a:r>
            <a:r>
              <a:rPr sz="2912" dirty="0" err="1">
                <a:solidFill>
                  <a:srgbClr val="625B48"/>
                </a:solidFill>
              </a:rPr>
              <a:t>trabajo</a:t>
            </a:r>
            <a:r>
              <a:rPr sz="2912" dirty="0">
                <a:solidFill>
                  <a:srgbClr val="625B48"/>
                </a:solidFill>
              </a:rPr>
              <a:t> </a:t>
            </a:r>
            <a:r>
              <a:rPr lang="it-IT" sz="2912" dirty="0" smtClean="0"/>
              <a:t>de</a:t>
            </a:r>
            <a:r>
              <a:rPr sz="2912" dirty="0" smtClean="0">
                <a:solidFill>
                  <a:srgbClr val="625B48"/>
                </a:solidFill>
              </a:rPr>
              <a:t> </a:t>
            </a:r>
            <a:r>
              <a:rPr sz="2912" dirty="0" err="1">
                <a:solidFill>
                  <a:srgbClr val="625B48"/>
                </a:solidFill>
              </a:rPr>
              <a:t>caña</a:t>
            </a:r>
            <a:r>
              <a:rPr sz="2912" dirty="0">
                <a:solidFill>
                  <a:srgbClr val="625B48"/>
                </a:solidFill>
              </a:rPr>
              <a:t> de </a:t>
            </a:r>
            <a:r>
              <a:rPr sz="2912" dirty="0" err="1">
                <a:solidFill>
                  <a:srgbClr val="625B48"/>
                </a:solidFill>
              </a:rPr>
              <a:t>azúcar</a:t>
            </a:r>
            <a:r>
              <a:rPr sz="2912" dirty="0">
                <a:solidFill>
                  <a:srgbClr val="625B48"/>
                </a:solidFill>
              </a:rPr>
              <a:t>.  </a:t>
            </a:r>
          </a:p>
        </p:txBody>
      </p:sp>
      <p:pic>
        <p:nvPicPr>
          <p:cNvPr id="106" name="Immagine 105"/>
          <p:cNvPicPr/>
          <p:nvPr/>
        </p:nvPicPr>
        <p:blipFill>
          <a:blip r:embed="rId2">
            <a:extLst/>
          </a:blip>
          <a:stretch>
            <a:fillRect/>
          </a:stretch>
        </p:blipFill>
        <p:spPr>
          <a:xfrm>
            <a:off x="656486" y="2541089"/>
            <a:ext cx="5815056" cy="3929423"/>
          </a:xfrm>
          <a:prstGeom prst="rect">
            <a:avLst/>
          </a:prstGeom>
        </p:spPr>
      </p:pic>
      <p:sp>
        <p:nvSpPr>
          <p:cNvPr id="107" name="Shape 107"/>
          <p:cNvSpPr/>
          <p:nvPr/>
        </p:nvSpPr>
        <p:spPr>
          <a:xfrm>
            <a:off x="690728" y="5182747"/>
            <a:ext cx="4007105" cy="7371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lvl="0">
              <a:defRPr sz="1800">
                <a:solidFill>
                  <a:srgbClr val="000000"/>
                </a:solidFill>
              </a:defRPr>
            </a:pPr>
            <a:r>
              <a:rPr sz="4000">
                <a:solidFill>
                  <a:srgbClr val="625B48"/>
                </a:solidFill>
              </a:rPr>
              <a:t>America centrale</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04"/>
                                        </p:tgtEl>
                                        <p:attrNameLst>
                                          <p:attrName>style.visibility</p:attrName>
                                        </p:attrNameLst>
                                      </p:cBhvr>
                                      <p:to>
                                        <p:strVal val="visible"/>
                                      </p:to>
                                    </p:set>
                                    <p:animEffect transition="in" filter="dissolv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106"/>
                                        </p:tgtEl>
                                        <p:attrNameLst>
                                          <p:attrName>style.visibility</p:attrName>
                                        </p:attrNameLst>
                                      </p:cBhvr>
                                      <p:to>
                                        <p:strVal val="visible"/>
                                      </p:to>
                                    </p:set>
                                    <p:animEffect transition="in" filter="dissolve">
                                      <p:cBhvr>
                                        <p:cTn id="12" dur="1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107"/>
                                        </p:tgtEl>
                                        <p:attrNameLst>
                                          <p:attrName>style.visibility</p:attrName>
                                        </p:attrNameLst>
                                      </p:cBhvr>
                                      <p:to>
                                        <p:strVal val="visible"/>
                                      </p:to>
                                    </p:set>
                                    <p:animEffect transition="in" filter="dissolve">
                                      <p:cBhvr>
                                        <p:cTn id="17" dur="1000"/>
                                        <p:tgtEl>
                                          <p:spTgt spid="10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4" nodeType="clickEffect">
                                  <p:stCondLst>
                                    <p:cond delay="0"/>
                                  </p:stCondLst>
                                  <p:iterate>
                                    <p:tmAbs val="0"/>
                                  </p:iterate>
                                  <p:childTnLst>
                                    <p:set>
                                      <p:cBhvr>
                                        <p:cTn id="21" fill="hold"/>
                                        <p:tgtEl>
                                          <p:spTgt spid="105"/>
                                        </p:tgtEl>
                                        <p:attrNameLst>
                                          <p:attrName>style.visibility</p:attrName>
                                        </p:attrNameLst>
                                      </p:cBhvr>
                                      <p:to>
                                        <p:strVal val="visible"/>
                                      </p:to>
                                    </p:set>
                                    <p:animEffect transition="in" filter="dissolve">
                                      <p:cBhvr>
                                        <p:cTn id="22" dur="1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1" animBg="1" advAuto="0"/>
      <p:bldP spid="105" grpId="4" animBg="1" advAuto="0"/>
      <p:bldP spid="106" grpId="2" animBg="1" advAuto="0"/>
      <p:bldP spid="107"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nvSpPr>
        <p:spPr>
          <a:xfrm>
            <a:off x="1270000" y="6362700"/>
            <a:ext cx="10464800" cy="876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defTabSz="457200">
              <a:lnSpc>
                <a:spcPct val="107916"/>
              </a:lnSpc>
              <a:spcBef>
                <a:spcPts val="800"/>
              </a:spcBef>
              <a:defRPr sz="1800">
                <a:solidFill>
                  <a:srgbClr val="000000"/>
                </a:solidFill>
              </a:defRPr>
            </a:pPr>
            <a:r>
              <a:rPr sz="5000" u="sng" dirty="0">
                <a:solidFill>
                  <a:srgbClr val="0079CD"/>
                </a:solidFill>
                <a:latin typeface="Calibri"/>
                <a:ea typeface="Calibri"/>
                <a:cs typeface="Calibri"/>
                <a:sym typeface="Calibri"/>
                <a:hlinkClick r:id="rId2"/>
              </a:rPr>
              <a:t>http://youtu.be/h4wehMTsTyY</a:t>
            </a:r>
            <a:r>
              <a:rPr sz="5000" dirty="0">
                <a:latin typeface="Calibri"/>
                <a:ea typeface="Calibri"/>
                <a:cs typeface="Calibri"/>
                <a:sym typeface="Calibri"/>
              </a:rPr>
              <a:t>   </a:t>
            </a:r>
          </a:p>
        </p:txBody>
      </p:sp>
      <p:sp>
        <p:nvSpPr>
          <p:cNvPr id="110" name="Shape 110"/>
          <p:cNvSpPr/>
          <p:nvPr/>
        </p:nvSpPr>
        <p:spPr>
          <a:xfrm>
            <a:off x="1270000" y="4222750"/>
            <a:ext cx="104648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2400"/>
              </a:spcBef>
              <a:defRPr sz="4200"/>
            </a:lvl1pPr>
          </a:lstStyle>
          <a:p>
            <a:pPr lvl="0">
              <a:defRPr sz="1800">
                <a:solidFill>
                  <a:srgbClr val="000000"/>
                </a:solidFill>
              </a:defRPr>
            </a:pPr>
            <a:r>
              <a:rPr sz="4200">
                <a:solidFill>
                  <a:srgbClr val="625B48"/>
                </a:solidFill>
              </a:rPr>
              <a:t>video </a:t>
            </a:r>
          </a:p>
        </p:txBody>
      </p:sp>
    </p:spTree>
  </p:cSld>
  <p:clrMapOvr>
    <a:masterClrMapping/>
  </p:clrMapOvr>
  <p:transition xmlns:p14="http://schemas.microsoft.com/office/powerpoint/2010/mai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lvl1pPr defTabSz="537463">
              <a:defRPr sz="6992"/>
            </a:lvl1pPr>
          </a:lstStyle>
          <a:p>
            <a:pPr lvl="0">
              <a:defRPr sz="1800">
                <a:solidFill>
                  <a:srgbClr val="000000"/>
                </a:solidFill>
              </a:defRPr>
            </a:pPr>
            <a:r>
              <a:rPr sz="6992">
                <a:solidFill>
                  <a:srgbClr val="85604A"/>
                </a:solidFill>
              </a:rPr>
              <a:t>Consecuencias sobre el medio ambiente </a:t>
            </a:r>
          </a:p>
        </p:txBody>
      </p:sp>
      <p:sp>
        <p:nvSpPr>
          <p:cNvPr id="113" name="Shape 113"/>
          <p:cNvSpPr>
            <a:spLocks noGrp="1"/>
          </p:cNvSpPr>
          <p:nvPr>
            <p:ph type="body" idx="1"/>
          </p:nvPr>
        </p:nvSpPr>
        <p:spPr>
          <a:prstGeom prst="rect">
            <a:avLst/>
          </a:prstGeom>
        </p:spPr>
        <p:txBody>
          <a:bodyPr/>
          <a:lstStyle>
            <a:lvl1pPr marL="0" indent="0" defTabSz="496570">
              <a:spcBef>
                <a:spcPts val="2300"/>
              </a:spcBef>
              <a:buClrTx/>
              <a:buSzTx/>
              <a:buFontTx/>
              <a:buNone/>
              <a:defRPr sz="2720"/>
            </a:lvl1pPr>
          </a:lstStyle>
          <a:p>
            <a:pPr lvl="0">
              <a:defRPr sz="1800">
                <a:solidFill>
                  <a:srgbClr val="000000"/>
                </a:solidFill>
              </a:defRPr>
            </a:pPr>
            <a:r>
              <a:rPr sz="2720">
                <a:solidFill>
                  <a:srgbClr val="625B48"/>
                </a:solidFill>
              </a:rPr>
              <a:t>El gobierno de Brasil anunció un plan para prohibir las plantaciones de azúcar en zonas ambientales delicadas como la selva tropical amazónica. El gobierno afirma que esta nueva propuesta garantizará que todo el etanol brasileño hecho de caña de azúcar sea ecológico, lo cual responde a las críticas tanto internas como de otros países. Desde hace años Brasil está a la vanguardia en la producción de etanol, una fuente de energía renovable. Sin embargo, en los últimos años, muchos han manifestado preocupación por sus potenciales consecuencias para el medio ambiente. Los críticos han señalado que el aumento de las plantaciones de caña de azúcar para etanol ha hecho que los campesinos recurran a la región del Amazonas en busca de tierras, aumentando los niveles de deforestación.</a:t>
            </a:r>
          </a:p>
        </p:txBody>
      </p:sp>
    </p:spTree>
  </p:cSld>
  <p:clrMapOvr>
    <a:masterClrMapping/>
  </p:clrMapOvr>
  <p:transition xmlns:p14="http://schemas.microsoft.com/office/powerpoint/2010/main" spd="med">
    <p:check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12"/>
                                        </p:tgtEl>
                                        <p:attrNameLst>
                                          <p:attrName>style.visibility</p:attrName>
                                        </p:attrNameLst>
                                      </p:cBhvr>
                                      <p:to>
                                        <p:strVal val="visible"/>
                                      </p:to>
                                    </p:set>
                                    <p:animEffect transition="in" filter="dissolv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113"/>
                                        </p:tgtEl>
                                        <p:attrNameLst>
                                          <p:attrName>style.visibility</p:attrName>
                                        </p:attrNameLst>
                                      </p:cBhvr>
                                      <p:to>
                                        <p:strVal val="visible"/>
                                      </p:to>
                                    </p:set>
                                    <p:animEffect transition="in" filter="dissolve">
                                      <p:cBhvr>
                                        <p:cTn id="12" dur="1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P spid="113"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1270000" y="755701"/>
            <a:ext cx="10464800" cy="770879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spcBef>
                <a:spcPts val="2400"/>
              </a:spcBef>
              <a:defRPr sz="1800">
                <a:solidFill>
                  <a:srgbClr val="000000"/>
                </a:solidFill>
              </a:defRPr>
            </a:pPr>
            <a:endParaRPr sz="4200">
              <a:solidFill>
                <a:srgbClr val="625B48"/>
              </a:solidFill>
            </a:endParaRPr>
          </a:p>
          <a:p>
            <a:pPr lvl="0">
              <a:spcBef>
                <a:spcPts val="2400"/>
              </a:spcBef>
              <a:defRPr sz="1800">
                <a:solidFill>
                  <a:srgbClr val="000000"/>
                </a:solidFill>
              </a:defRPr>
            </a:pPr>
            <a:r>
              <a:rPr sz="4200">
                <a:solidFill>
                  <a:srgbClr val="625B48"/>
                </a:solidFill>
              </a:rPr>
              <a:t>Michela Beato</a:t>
            </a:r>
          </a:p>
          <a:p>
            <a:pPr lvl="0">
              <a:spcBef>
                <a:spcPts val="2400"/>
              </a:spcBef>
              <a:defRPr sz="1800">
                <a:solidFill>
                  <a:srgbClr val="000000"/>
                </a:solidFill>
              </a:defRPr>
            </a:pPr>
            <a:r>
              <a:rPr sz="4200">
                <a:solidFill>
                  <a:srgbClr val="625B48"/>
                </a:solidFill>
              </a:rPr>
              <a:t>Clara Gorla</a:t>
            </a:r>
          </a:p>
          <a:p>
            <a:pPr lvl="0">
              <a:spcBef>
                <a:spcPts val="2400"/>
              </a:spcBef>
              <a:defRPr sz="1800">
                <a:solidFill>
                  <a:srgbClr val="000000"/>
                </a:solidFill>
              </a:defRPr>
            </a:pPr>
            <a:r>
              <a:rPr sz="4200">
                <a:solidFill>
                  <a:srgbClr val="625B48"/>
                </a:solidFill>
              </a:rPr>
              <a:t>Chiara Grazioli</a:t>
            </a:r>
          </a:p>
          <a:p>
            <a:pPr lvl="0">
              <a:spcBef>
                <a:spcPts val="2400"/>
              </a:spcBef>
              <a:defRPr sz="1800">
                <a:solidFill>
                  <a:srgbClr val="000000"/>
                </a:solidFill>
              </a:defRPr>
            </a:pPr>
            <a:r>
              <a:rPr sz="4200">
                <a:solidFill>
                  <a:srgbClr val="625B48"/>
                </a:solidFill>
              </a:rPr>
              <a:t>Francesca Martorella </a:t>
            </a:r>
          </a:p>
          <a:p>
            <a:pPr lvl="0">
              <a:spcBef>
                <a:spcPts val="2400"/>
              </a:spcBef>
              <a:defRPr sz="1800">
                <a:solidFill>
                  <a:srgbClr val="000000"/>
                </a:solidFill>
              </a:defRPr>
            </a:pPr>
            <a:r>
              <a:rPr sz="4200">
                <a:solidFill>
                  <a:srgbClr val="625B48"/>
                </a:solidFill>
              </a:rPr>
              <a:t>Andrea Paccagnini</a:t>
            </a:r>
          </a:p>
          <a:p>
            <a:pPr lvl="0">
              <a:spcBef>
                <a:spcPts val="2400"/>
              </a:spcBef>
              <a:defRPr sz="1800">
                <a:solidFill>
                  <a:srgbClr val="000000"/>
                </a:solidFill>
              </a:defRPr>
            </a:pPr>
            <a:r>
              <a:rPr sz="4200">
                <a:solidFill>
                  <a:srgbClr val="625B48"/>
                </a:solidFill>
              </a:rPr>
              <a:t>Melissa Pitzalis </a:t>
            </a:r>
          </a:p>
        </p:txBody>
      </p:sp>
    </p:spTree>
  </p:cSld>
  <p:clrMapOvr>
    <a:masterClrMapping/>
  </p:clrMapOvr>
  <p:transition xmlns:p14="http://schemas.microsoft.com/office/powerpoint/2010/mai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571500"/>
            <a:ext cx="11082510" cy="1437988"/>
          </a:xfrm>
        </p:spPr>
        <p:txBody>
          <a:bodyPr/>
          <a:lstStyle/>
          <a:p>
            <a:r>
              <a:rPr lang="it-IT" dirty="0" smtClean="0"/>
              <a:t>Fonti </a:t>
            </a:r>
            <a:endParaRPr lang="it-IT" dirty="0"/>
          </a:p>
        </p:txBody>
      </p:sp>
      <p:sp>
        <p:nvSpPr>
          <p:cNvPr id="3" name="Segnaposto testo 2"/>
          <p:cNvSpPr>
            <a:spLocks noGrp="1"/>
          </p:cNvSpPr>
          <p:nvPr>
            <p:ph type="body" idx="1"/>
          </p:nvPr>
        </p:nvSpPr>
        <p:spPr>
          <a:xfrm>
            <a:off x="1104900" y="1895743"/>
            <a:ext cx="10795000" cy="6841857"/>
          </a:xfrm>
        </p:spPr>
        <p:txBody>
          <a:bodyPr>
            <a:normAutofit fontScale="77500" lnSpcReduction="20000"/>
          </a:bodyPr>
          <a:lstStyle/>
          <a:p>
            <a:r>
              <a:rPr lang="it-IT" b="1" u="sng" dirty="0"/>
              <a:t>Immagini:</a:t>
            </a:r>
          </a:p>
          <a:p>
            <a:pPr lvl="0"/>
            <a:r>
              <a:rPr lang="it-IT" dirty="0"/>
              <a:t>F</a:t>
            </a:r>
            <a:r>
              <a:rPr lang="it-IT" dirty="0" smtClean="0"/>
              <a:t>oto personali </a:t>
            </a:r>
            <a:endParaRPr lang="it-IT" dirty="0"/>
          </a:p>
          <a:p>
            <a:pPr lvl="0"/>
            <a:r>
              <a:rPr lang="it-IT" u="sng" dirty="0">
                <a:hlinkClick r:id="rId2"/>
              </a:rPr>
              <a:t>http://www.canaldacana.com.br/noticias-detalhes/cana-de-acucar/6731/#.VLD0jMZDA6U</a:t>
            </a:r>
            <a:endParaRPr lang="it-IT" dirty="0"/>
          </a:p>
          <a:p>
            <a:pPr lvl="0"/>
            <a:r>
              <a:rPr lang="it-IT" u="sng" dirty="0">
                <a:hlinkClick r:id="rId3"/>
              </a:rPr>
              <a:t>http://www.gm-wohndesign.de/media/image/thumbnail/322494_720x600.jpg</a:t>
            </a:r>
            <a:endParaRPr lang="it-IT" dirty="0"/>
          </a:p>
          <a:p>
            <a:pPr lvl="0"/>
            <a:r>
              <a:rPr lang="it-IT" u="sng" dirty="0">
                <a:hlinkClick r:id="rId4"/>
              </a:rPr>
              <a:t>http://www.tradecorp.com.mx/tradecorp/imagenes/cultivos_main/cana_azucar.jpg</a:t>
            </a:r>
            <a:endParaRPr lang="it-IT" dirty="0"/>
          </a:p>
          <a:p>
            <a:pPr lvl="0"/>
            <a:r>
              <a:rPr lang="it-IT" u="sng" dirty="0">
                <a:hlinkClick r:id="rId5"/>
              </a:rPr>
              <a:t>http://nation.com.pk/print_images/large/2012-03-13/sab-expresses-satisfaction-over-sugar-stocks-1331580516-1443.jpg</a:t>
            </a:r>
            <a:endParaRPr lang="it-IT" dirty="0"/>
          </a:p>
          <a:p>
            <a:r>
              <a:rPr lang="it-IT" dirty="0"/>
              <a:t> </a:t>
            </a:r>
          </a:p>
        </p:txBody>
      </p:sp>
    </p:spTree>
    <p:extLst>
      <p:ext uri="{BB962C8B-B14F-4D97-AF65-F5344CB8AC3E}">
        <p14:creationId xmlns:p14="http://schemas.microsoft.com/office/powerpoint/2010/main" val="38375777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magine 34"/>
          <p:cNvPicPr/>
          <p:nvPr/>
        </p:nvPicPr>
        <p:blipFill>
          <a:blip r:embed="rId2">
            <a:extLst/>
          </a:blip>
          <a:stretch>
            <a:fillRect/>
          </a:stretch>
        </p:blipFill>
        <p:spPr>
          <a:xfrm>
            <a:off x="469273" y="320838"/>
            <a:ext cx="12066254" cy="9111924"/>
          </a:xfrm>
          <a:prstGeom prst="rect">
            <a:avLst/>
          </a:prstGeom>
        </p:spPr>
      </p:pic>
      <p:sp>
        <p:nvSpPr>
          <p:cNvPr id="36" name="Shape 36"/>
          <p:cNvSpPr>
            <a:spLocks noGrp="1"/>
          </p:cNvSpPr>
          <p:nvPr>
            <p:ph type="title"/>
          </p:nvPr>
        </p:nvSpPr>
        <p:spPr>
          <a:xfrm>
            <a:off x="455946" y="432783"/>
            <a:ext cx="5004769" cy="1806689"/>
          </a:xfrm>
          <a:prstGeom prst="rect">
            <a:avLst/>
          </a:prstGeom>
        </p:spPr>
        <p:txBody>
          <a:bodyPr/>
          <a:lstStyle/>
          <a:p>
            <a:pPr lvl="0">
              <a:defRPr sz="1800">
                <a:solidFill>
                  <a:srgbClr val="000000"/>
                </a:solidFill>
              </a:defRPr>
            </a:pPr>
            <a:r>
              <a:rPr sz="7600">
                <a:solidFill>
                  <a:srgbClr val="85604A"/>
                </a:solidFill>
              </a:rPr>
              <a:t>Historia </a:t>
            </a:r>
          </a:p>
        </p:txBody>
      </p:sp>
      <p:sp>
        <p:nvSpPr>
          <p:cNvPr id="37" name="Shape 37"/>
          <p:cNvSpPr/>
          <p:nvPr/>
        </p:nvSpPr>
        <p:spPr>
          <a:xfrm>
            <a:off x="5003851" y="4834146"/>
            <a:ext cx="7358346" cy="416524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lvl1pPr algn="l">
              <a:spcBef>
                <a:spcPts val="2800"/>
              </a:spcBef>
              <a:defRPr sz="2000"/>
            </a:lvl1pPr>
          </a:lstStyle>
          <a:p>
            <a:pPr lvl="0" algn="just">
              <a:defRPr sz="1800">
                <a:solidFill>
                  <a:srgbClr val="000000"/>
                </a:solidFill>
              </a:defRPr>
            </a:pPr>
            <a:r>
              <a:rPr sz="2400" dirty="0">
                <a:solidFill>
                  <a:srgbClr val="625B48"/>
                </a:solidFill>
              </a:rPr>
              <a:t>La </a:t>
            </a:r>
            <a:r>
              <a:rPr sz="2400" dirty="0" err="1">
                <a:solidFill>
                  <a:srgbClr val="625B48"/>
                </a:solidFill>
              </a:rPr>
              <a:t>caña</a:t>
            </a:r>
            <a:r>
              <a:rPr sz="2400" dirty="0">
                <a:solidFill>
                  <a:srgbClr val="625B48"/>
                </a:solidFill>
              </a:rPr>
              <a:t> de </a:t>
            </a:r>
            <a:r>
              <a:rPr sz="2400" dirty="0" err="1">
                <a:solidFill>
                  <a:srgbClr val="625B48"/>
                </a:solidFill>
              </a:rPr>
              <a:t>azúcar</a:t>
            </a:r>
            <a:r>
              <a:rPr sz="2400" dirty="0">
                <a:solidFill>
                  <a:srgbClr val="625B48"/>
                </a:solidFill>
              </a:rPr>
              <a:t> </a:t>
            </a:r>
            <a:r>
              <a:rPr sz="2400" dirty="0" err="1">
                <a:solidFill>
                  <a:srgbClr val="625B48"/>
                </a:solidFill>
              </a:rPr>
              <a:t>es</a:t>
            </a:r>
            <a:r>
              <a:rPr sz="2400" dirty="0">
                <a:solidFill>
                  <a:srgbClr val="625B48"/>
                </a:solidFill>
              </a:rPr>
              <a:t> </a:t>
            </a:r>
            <a:r>
              <a:rPr sz="2400" dirty="0" err="1">
                <a:solidFill>
                  <a:srgbClr val="625B48"/>
                </a:solidFill>
              </a:rPr>
              <a:t>una</a:t>
            </a:r>
            <a:r>
              <a:rPr sz="2400" dirty="0">
                <a:solidFill>
                  <a:srgbClr val="625B48"/>
                </a:solidFill>
              </a:rPr>
              <a:t> planta </a:t>
            </a:r>
            <a:r>
              <a:rPr sz="2400" dirty="0" err="1">
                <a:solidFill>
                  <a:srgbClr val="625B48"/>
                </a:solidFill>
              </a:rPr>
              <a:t>proveniente</a:t>
            </a:r>
            <a:r>
              <a:rPr sz="2400" dirty="0">
                <a:solidFill>
                  <a:srgbClr val="625B48"/>
                </a:solidFill>
              </a:rPr>
              <a:t> del </a:t>
            </a:r>
            <a:r>
              <a:rPr sz="2400" dirty="0" err="1">
                <a:solidFill>
                  <a:srgbClr val="625B48"/>
                </a:solidFill>
              </a:rPr>
              <a:t>sureste</a:t>
            </a:r>
            <a:r>
              <a:rPr sz="2400" dirty="0">
                <a:solidFill>
                  <a:srgbClr val="625B48"/>
                </a:solidFill>
              </a:rPr>
              <a:t> </a:t>
            </a:r>
            <a:r>
              <a:rPr sz="2400" dirty="0" err="1">
                <a:solidFill>
                  <a:srgbClr val="625B48"/>
                </a:solidFill>
              </a:rPr>
              <a:t>asiático</a:t>
            </a:r>
            <a:r>
              <a:rPr sz="2400" dirty="0">
                <a:solidFill>
                  <a:srgbClr val="625B48"/>
                </a:solidFill>
              </a:rPr>
              <a:t>. Con la </a:t>
            </a:r>
            <a:r>
              <a:rPr sz="2400" dirty="0" err="1">
                <a:solidFill>
                  <a:srgbClr val="625B48"/>
                </a:solidFill>
              </a:rPr>
              <a:t>expansión</a:t>
            </a:r>
            <a:r>
              <a:rPr sz="2400" dirty="0">
                <a:solidFill>
                  <a:srgbClr val="625B48"/>
                </a:solidFill>
              </a:rPr>
              <a:t> </a:t>
            </a:r>
            <a:r>
              <a:rPr sz="2400" dirty="0" err="1">
                <a:solidFill>
                  <a:srgbClr val="625B48"/>
                </a:solidFill>
              </a:rPr>
              <a:t>musulmana</a:t>
            </a:r>
            <a:r>
              <a:rPr sz="2400" dirty="0">
                <a:solidFill>
                  <a:srgbClr val="625B48"/>
                </a:solidFill>
              </a:rPr>
              <a:t> se </a:t>
            </a:r>
            <a:r>
              <a:rPr sz="2400" dirty="0" err="1">
                <a:solidFill>
                  <a:srgbClr val="625B48"/>
                </a:solidFill>
              </a:rPr>
              <a:t>introdujo</a:t>
            </a:r>
            <a:r>
              <a:rPr sz="2400" dirty="0">
                <a:solidFill>
                  <a:srgbClr val="625B48"/>
                </a:solidFill>
              </a:rPr>
              <a:t> </a:t>
            </a:r>
            <a:r>
              <a:rPr sz="2400" dirty="0" err="1">
                <a:solidFill>
                  <a:srgbClr val="625B48"/>
                </a:solidFill>
              </a:rPr>
              <a:t>en</a:t>
            </a:r>
            <a:r>
              <a:rPr sz="2400" dirty="0">
                <a:solidFill>
                  <a:srgbClr val="625B48"/>
                </a:solidFill>
              </a:rPr>
              <a:t> </a:t>
            </a:r>
            <a:r>
              <a:rPr sz="2400" dirty="0" err="1">
                <a:solidFill>
                  <a:srgbClr val="625B48"/>
                </a:solidFill>
              </a:rPr>
              <a:t>otros</a:t>
            </a:r>
            <a:r>
              <a:rPr sz="2400" dirty="0">
                <a:solidFill>
                  <a:srgbClr val="625B48"/>
                </a:solidFill>
              </a:rPr>
              <a:t> </a:t>
            </a:r>
            <a:r>
              <a:rPr sz="2400" dirty="0" err="1">
                <a:solidFill>
                  <a:srgbClr val="625B48"/>
                </a:solidFill>
              </a:rPr>
              <a:t>territorios</a:t>
            </a:r>
            <a:r>
              <a:rPr sz="2400" dirty="0">
                <a:solidFill>
                  <a:srgbClr val="625B48"/>
                </a:solidFill>
              </a:rPr>
              <a:t> y </a:t>
            </a:r>
            <a:r>
              <a:rPr sz="2400" dirty="0" err="1">
                <a:solidFill>
                  <a:srgbClr val="625B48"/>
                </a:solidFill>
              </a:rPr>
              <a:t>llegó</a:t>
            </a:r>
            <a:r>
              <a:rPr sz="2400" dirty="0">
                <a:solidFill>
                  <a:srgbClr val="625B48"/>
                </a:solidFill>
              </a:rPr>
              <a:t> al </a:t>
            </a:r>
            <a:r>
              <a:rPr sz="2400" dirty="0" err="1">
                <a:solidFill>
                  <a:srgbClr val="625B48"/>
                </a:solidFill>
              </a:rPr>
              <a:t>continente</a:t>
            </a:r>
            <a:r>
              <a:rPr sz="2400" dirty="0">
                <a:solidFill>
                  <a:srgbClr val="625B48"/>
                </a:solidFill>
              </a:rPr>
              <a:t> </a:t>
            </a:r>
            <a:r>
              <a:rPr sz="2400" dirty="0" err="1">
                <a:solidFill>
                  <a:srgbClr val="625B48"/>
                </a:solidFill>
              </a:rPr>
              <a:t>europeo</a:t>
            </a:r>
            <a:r>
              <a:rPr sz="2400" dirty="0">
                <a:solidFill>
                  <a:srgbClr val="625B48"/>
                </a:solidFill>
              </a:rPr>
              <a:t>. </a:t>
            </a:r>
            <a:r>
              <a:rPr sz="2400" dirty="0" err="1">
                <a:solidFill>
                  <a:srgbClr val="625B48"/>
                </a:solidFill>
              </a:rPr>
              <a:t>Posteriormente</a:t>
            </a:r>
            <a:r>
              <a:rPr sz="2400" dirty="0">
                <a:solidFill>
                  <a:srgbClr val="625B48"/>
                </a:solidFill>
              </a:rPr>
              <a:t> los </a:t>
            </a:r>
            <a:r>
              <a:rPr sz="2400" dirty="0" err="1">
                <a:solidFill>
                  <a:srgbClr val="625B48"/>
                </a:solidFill>
              </a:rPr>
              <a:t>españoles</a:t>
            </a:r>
            <a:r>
              <a:rPr sz="2400" dirty="0">
                <a:solidFill>
                  <a:srgbClr val="625B48"/>
                </a:solidFill>
              </a:rPr>
              <a:t> </a:t>
            </a:r>
            <a:r>
              <a:rPr sz="2400" dirty="0" err="1">
                <a:solidFill>
                  <a:srgbClr val="625B48"/>
                </a:solidFill>
              </a:rPr>
              <a:t>llevaron</a:t>
            </a:r>
            <a:r>
              <a:rPr sz="2400" dirty="0">
                <a:solidFill>
                  <a:srgbClr val="625B48"/>
                </a:solidFill>
              </a:rPr>
              <a:t> la planta primero a </a:t>
            </a:r>
            <a:r>
              <a:rPr sz="2400" dirty="0" err="1">
                <a:solidFill>
                  <a:srgbClr val="625B48"/>
                </a:solidFill>
              </a:rPr>
              <a:t>las</a:t>
            </a:r>
            <a:r>
              <a:rPr sz="2400" dirty="0">
                <a:solidFill>
                  <a:srgbClr val="625B48"/>
                </a:solidFill>
              </a:rPr>
              <a:t> </a:t>
            </a:r>
            <a:r>
              <a:rPr sz="2400" dirty="0" err="1">
                <a:solidFill>
                  <a:srgbClr val="625B48"/>
                </a:solidFill>
              </a:rPr>
              <a:t>islas</a:t>
            </a:r>
            <a:r>
              <a:rPr sz="2400" dirty="0">
                <a:solidFill>
                  <a:srgbClr val="625B48"/>
                </a:solidFill>
              </a:rPr>
              <a:t> Canarias y </a:t>
            </a:r>
            <a:r>
              <a:rPr sz="2400" dirty="0" err="1">
                <a:solidFill>
                  <a:srgbClr val="625B48"/>
                </a:solidFill>
              </a:rPr>
              <a:t>luego</a:t>
            </a:r>
            <a:r>
              <a:rPr sz="2400" dirty="0">
                <a:solidFill>
                  <a:srgbClr val="625B48"/>
                </a:solidFill>
              </a:rPr>
              <a:t> a </a:t>
            </a:r>
            <a:r>
              <a:rPr sz="2400" dirty="0" err="1">
                <a:solidFill>
                  <a:srgbClr val="625B48"/>
                </a:solidFill>
              </a:rPr>
              <a:t>América</a:t>
            </a:r>
            <a:r>
              <a:rPr sz="2400" dirty="0">
                <a:solidFill>
                  <a:srgbClr val="625B48"/>
                </a:solidFill>
              </a:rPr>
              <a:t>, gracias a Pedro de Atienza. La </a:t>
            </a:r>
            <a:r>
              <a:rPr sz="2400" dirty="0" err="1">
                <a:solidFill>
                  <a:srgbClr val="625B48"/>
                </a:solidFill>
              </a:rPr>
              <a:t>caña</a:t>
            </a:r>
            <a:r>
              <a:rPr sz="2400" dirty="0">
                <a:solidFill>
                  <a:srgbClr val="625B48"/>
                </a:solidFill>
              </a:rPr>
              <a:t> de </a:t>
            </a:r>
            <a:r>
              <a:rPr sz="2400" dirty="0" err="1">
                <a:solidFill>
                  <a:srgbClr val="625B48"/>
                </a:solidFill>
              </a:rPr>
              <a:t>azúcar</a:t>
            </a:r>
            <a:r>
              <a:rPr sz="2400" dirty="0">
                <a:solidFill>
                  <a:srgbClr val="625B48"/>
                </a:solidFill>
              </a:rPr>
              <a:t> se </a:t>
            </a:r>
            <a:r>
              <a:rPr sz="2400" dirty="0" err="1">
                <a:solidFill>
                  <a:srgbClr val="625B48"/>
                </a:solidFill>
              </a:rPr>
              <a:t>desarrolló</a:t>
            </a:r>
            <a:r>
              <a:rPr sz="2400" dirty="0">
                <a:solidFill>
                  <a:srgbClr val="625B48"/>
                </a:solidFill>
              </a:rPr>
              <a:t> </a:t>
            </a:r>
            <a:r>
              <a:rPr sz="2400" dirty="0" err="1">
                <a:solidFill>
                  <a:srgbClr val="625B48"/>
                </a:solidFill>
              </a:rPr>
              <a:t>en</a:t>
            </a:r>
            <a:r>
              <a:rPr sz="2400" dirty="0">
                <a:solidFill>
                  <a:srgbClr val="625B48"/>
                </a:solidFill>
              </a:rPr>
              <a:t> </a:t>
            </a:r>
            <a:r>
              <a:rPr sz="2400" dirty="0" err="1">
                <a:solidFill>
                  <a:srgbClr val="625B48"/>
                </a:solidFill>
              </a:rPr>
              <a:t>países</a:t>
            </a:r>
            <a:r>
              <a:rPr sz="2400" dirty="0">
                <a:solidFill>
                  <a:srgbClr val="625B48"/>
                </a:solidFill>
              </a:rPr>
              <a:t> </a:t>
            </a:r>
            <a:r>
              <a:rPr sz="2400" dirty="0" err="1">
                <a:solidFill>
                  <a:srgbClr val="625B48"/>
                </a:solidFill>
              </a:rPr>
              <a:t>donde</a:t>
            </a:r>
            <a:r>
              <a:rPr sz="2400" dirty="0">
                <a:solidFill>
                  <a:srgbClr val="625B48"/>
                </a:solidFill>
              </a:rPr>
              <a:t> la </a:t>
            </a:r>
            <a:r>
              <a:rPr sz="2400" dirty="0" err="1">
                <a:solidFill>
                  <a:srgbClr val="625B48"/>
                </a:solidFill>
              </a:rPr>
              <a:t>combinación</a:t>
            </a:r>
            <a:r>
              <a:rPr sz="2400" dirty="0">
                <a:solidFill>
                  <a:srgbClr val="625B48"/>
                </a:solidFill>
              </a:rPr>
              <a:t> de </a:t>
            </a:r>
            <a:r>
              <a:rPr sz="2400" dirty="0" err="1">
                <a:solidFill>
                  <a:srgbClr val="625B48"/>
                </a:solidFill>
              </a:rPr>
              <a:t>temperaturas</a:t>
            </a:r>
            <a:r>
              <a:rPr sz="2400" dirty="0">
                <a:solidFill>
                  <a:srgbClr val="625B48"/>
                </a:solidFill>
              </a:rPr>
              <a:t> </a:t>
            </a:r>
            <a:r>
              <a:rPr sz="2400" dirty="0" err="1">
                <a:solidFill>
                  <a:srgbClr val="625B48"/>
                </a:solidFill>
              </a:rPr>
              <a:t>tropicales</a:t>
            </a:r>
            <a:r>
              <a:rPr sz="2400" dirty="0">
                <a:solidFill>
                  <a:srgbClr val="625B48"/>
                </a:solidFill>
              </a:rPr>
              <a:t> y altos </a:t>
            </a:r>
            <a:r>
              <a:rPr sz="2400" dirty="0" err="1">
                <a:solidFill>
                  <a:srgbClr val="625B48"/>
                </a:solidFill>
              </a:rPr>
              <a:t>niveles</a:t>
            </a:r>
            <a:r>
              <a:rPr sz="2400" dirty="0">
                <a:solidFill>
                  <a:srgbClr val="625B48"/>
                </a:solidFill>
              </a:rPr>
              <a:t> de </a:t>
            </a:r>
            <a:r>
              <a:rPr sz="2400" dirty="0" err="1">
                <a:solidFill>
                  <a:srgbClr val="625B48"/>
                </a:solidFill>
              </a:rPr>
              <a:t>precipitación</a:t>
            </a:r>
            <a:r>
              <a:rPr sz="2400" dirty="0">
                <a:solidFill>
                  <a:srgbClr val="625B48"/>
                </a:solidFill>
              </a:rPr>
              <a:t> </a:t>
            </a:r>
            <a:r>
              <a:rPr sz="2400" dirty="0" err="1">
                <a:solidFill>
                  <a:srgbClr val="625B48"/>
                </a:solidFill>
              </a:rPr>
              <a:t>hace</a:t>
            </a:r>
            <a:r>
              <a:rPr sz="2400" dirty="0">
                <a:solidFill>
                  <a:srgbClr val="625B48"/>
                </a:solidFill>
              </a:rPr>
              <a:t> </a:t>
            </a:r>
            <a:r>
              <a:rPr sz="2400" dirty="0" err="1">
                <a:solidFill>
                  <a:srgbClr val="625B48"/>
                </a:solidFill>
              </a:rPr>
              <a:t>que</a:t>
            </a:r>
            <a:r>
              <a:rPr sz="2400" dirty="0">
                <a:solidFill>
                  <a:srgbClr val="625B48"/>
                </a:solidFill>
              </a:rPr>
              <a:t> el </a:t>
            </a:r>
            <a:r>
              <a:rPr sz="2400" dirty="0" err="1">
                <a:solidFill>
                  <a:srgbClr val="625B48"/>
                </a:solidFill>
              </a:rPr>
              <a:t>clima</a:t>
            </a:r>
            <a:r>
              <a:rPr sz="2400" dirty="0">
                <a:solidFill>
                  <a:srgbClr val="625B48"/>
                </a:solidFill>
              </a:rPr>
              <a:t> sea </a:t>
            </a:r>
            <a:r>
              <a:rPr sz="2400" dirty="0" err="1">
                <a:solidFill>
                  <a:srgbClr val="625B48"/>
                </a:solidFill>
              </a:rPr>
              <a:t>muy</a:t>
            </a:r>
            <a:r>
              <a:rPr sz="2400" dirty="0">
                <a:solidFill>
                  <a:srgbClr val="625B48"/>
                </a:solidFill>
              </a:rPr>
              <a:t> favorable para </a:t>
            </a:r>
            <a:r>
              <a:rPr sz="2400" dirty="0" err="1">
                <a:solidFill>
                  <a:srgbClr val="625B48"/>
                </a:solidFill>
              </a:rPr>
              <a:t>ese</a:t>
            </a:r>
            <a:r>
              <a:rPr sz="2400" dirty="0">
                <a:solidFill>
                  <a:srgbClr val="625B48"/>
                </a:solidFill>
              </a:rPr>
              <a:t> </a:t>
            </a:r>
            <a:r>
              <a:rPr sz="2400" dirty="0" err="1">
                <a:solidFill>
                  <a:srgbClr val="625B48"/>
                </a:solidFill>
              </a:rPr>
              <a:t>cultivo</a:t>
            </a:r>
            <a:r>
              <a:rPr sz="2400" dirty="0">
                <a:solidFill>
                  <a:srgbClr val="625B48"/>
                </a:solidFill>
              </a:rPr>
              <a:t>, </a:t>
            </a:r>
            <a:r>
              <a:rPr sz="2400" dirty="0" err="1">
                <a:solidFill>
                  <a:srgbClr val="625B48"/>
                </a:solidFill>
              </a:rPr>
              <a:t>como</a:t>
            </a:r>
            <a:r>
              <a:rPr sz="2400" dirty="0">
                <a:solidFill>
                  <a:srgbClr val="625B48"/>
                </a:solidFill>
              </a:rPr>
              <a:t> la zona tropical de </a:t>
            </a:r>
            <a:r>
              <a:rPr sz="2400" dirty="0" smtClean="0">
                <a:solidFill>
                  <a:srgbClr val="625B48"/>
                </a:solidFill>
              </a:rPr>
              <a:t>Hispano</a:t>
            </a:r>
            <a:r>
              <a:rPr lang="it-IT" sz="2400" dirty="0" smtClean="0">
                <a:solidFill>
                  <a:srgbClr val="625B48"/>
                </a:solidFill>
              </a:rPr>
              <a:t>a</a:t>
            </a:r>
            <a:r>
              <a:rPr sz="2400" dirty="0" err="1" smtClean="0">
                <a:solidFill>
                  <a:srgbClr val="625B48"/>
                </a:solidFill>
              </a:rPr>
              <a:t>mérica</a:t>
            </a:r>
            <a:r>
              <a:rPr sz="2400" dirty="0">
                <a:solidFill>
                  <a:srgbClr val="625B48"/>
                </a:solidFill>
              </a:rPr>
              <a:t>.</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fill="hold"/>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104900" y="1004744"/>
            <a:ext cx="10795000" cy="7732856"/>
          </a:xfrm>
        </p:spPr>
        <p:txBody>
          <a:bodyPr anchor="t">
            <a:normAutofit fontScale="92500" lnSpcReduction="10000"/>
          </a:bodyPr>
          <a:lstStyle/>
          <a:p>
            <a:pPr marL="0" indent="0" algn="l">
              <a:buNone/>
            </a:pPr>
            <a:r>
              <a:rPr lang="it-IT" b="1" u="sng" dirty="0" smtClean="0"/>
              <a:t>Contenuti</a:t>
            </a:r>
            <a:r>
              <a:rPr lang="it-IT" dirty="0"/>
              <a:t>:</a:t>
            </a:r>
          </a:p>
          <a:p>
            <a:r>
              <a:rPr lang="it-IT" dirty="0" smtClean="0">
                <a:hlinkClick r:id="rId2"/>
              </a:rPr>
              <a:t>https</a:t>
            </a:r>
            <a:r>
              <a:rPr lang="it-IT" dirty="0">
                <a:hlinkClick r:id="rId2"/>
              </a:rPr>
              <a:t>://www.youtube.com/watch?v=</a:t>
            </a:r>
            <a:r>
              <a:rPr lang="it-IT" dirty="0" smtClean="0">
                <a:hlinkClick r:id="rId2"/>
              </a:rPr>
              <a:t>S95C3VaGoeU</a:t>
            </a:r>
            <a:r>
              <a:rPr lang="it-IT" dirty="0"/>
              <a:t/>
            </a:r>
            <a:br>
              <a:rPr lang="it-IT" dirty="0"/>
            </a:br>
            <a:r>
              <a:rPr lang="es-ES_tradnl" dirty="0" smtClean="0"/>
              <a:t> </a:t>
            </a:r>
            <a:r>
              <a:rPr lang="es-ES_tradnl" dirty="0">
                <a:hlinkClick r:id="rId3"/>
              </a:rPr>
              <a:t>http://www.bbc.co.uk/mundo/america_latina/2009/09/</a:t>
            </a:r>
            <a:r>
              <a:rPr lang="es-ES_tradnl" dirty="0" smtClean="0">
                <a:hlinkClick r:id="rId3"/>
              </a:rPr>
              <a:t>090918_1452_etanol_lp.shtml</a:t>
            </a:r>
            <a:endParaRPr lang="es-ES_tradnl" dirty="0" smtClean="0"/>
          </a:p>
          <a:p>
            <a:pPr lvl="0" algn="l"/>
            <a:r>
              <a:rPr lang="nl-NL" u="sng" dirty="0">
                <a:solidFill>
                  <a:srgbClr val="0079CD"/>
                </a:solidFill>
                <a:latin typeface="Calibri"/>
                <a:ea typeface="Calibri"/>
                <a:cs typeface="Calibri"/>
                <a:sym typeface="Calibri"/>
                <a:hlinkClick r:id="rId4"/>
              </a:rPr>
              <a:t>http://youtu.be/h4wehMTsTyY</a:t>
            </a:r>
            <a:r>
              <a:rPr lang="nl-NL" dirty="0">
                <a:latin typeface="Calibri"/>
                <a:ea typeface="Calibri"/>
                <a:cs typeface="Calibri"/>
                <a:sym typeface="Calibri"/>
              </a:rPr>
              <a:t>   </a:t>
            </a:r>
          </a:p>
          <a:p>
            <a:r>
              <a:rPr lang="es-ES_tradnl" dirty="0"/>
              <a:t>OISS </a:t>
            </a:r>
            <a:r>
              <a:rPr lang="es-ES_tradnl" dirty="0" smtClean="0"/>
              <a:t>(organización </a:t>
            </a:r>
            <a:r>
              <a:rPr lang="es-ES_tradnl" dirty="0"/>
              <a:t>iberoamericana de seguridad social</a:t>
            </a:r>
            <a:r>
              <a:rPr lang="es-ES_tradnl" dirty="0" smtClean="0"/>
              <a:t>) </a:t>
            </a:r>
            <a:r>
              <a:rPr lang="it-IT" dirty="0" smtClean="0"/>
              <a:t>–</a:t>
            </a:r>
            <a:r>
              <a:rPr lang="es-ES_tradnl" dirty="0" smtClean="0"/>
              <a:t> file </a:t>
            </a:r>
            <a:r>
              <a:rPr lang="es-ES_tradnl" dirty="0" err="1" smtClean="0"/>
              <a:t>pdf</a:t>
            </a:r>
            <a:r>
              <a:rPr lang="es-ES_tradnl" dirty="0" smtClean="0"/>
              <a:t>- </a:t>
            </a:r>
            <a:endParaRPr lang="es-ES_tradnl" dirty="0" smtClean="0"/>
          </a:p>
          <a:p>
            <a:r>
              <a:rPr lang="pl-PL" dirty="0" smtClean="0">
                <a:hlinkClick r:id="rId5"/>
              </a:rPr>
              <a:t>www.wikipedia.es</a:t>
            </a:r>
            <a:endParaRPr lang="pl-PL" dirty="0" smtClean="0"/>
          </a:p>
          <a:p>
            <a:r>
              <a:rPr lang="pl-PL" dirty="0" smtClean="0">
                <a:hlinkClick r:id="rId6"/>
              </a:rPr>
              <a:t>www.minag.gob.pe</a:t>
            </a:r>
            <a:endParaRPr lang="pl-PL" dirty="0" smtClean="0"/>
          </a:p>
          <a:p>
            <a:r>
              <a:rPr lang="es-ES_tradnl" dirty="0" smtClean="0">
                <a:hlinkClick r:id="rId7"/>
              </a:rPr>
              <a:t>www.campocolima.gob.mx</a:t>
            </a:r>
            <a:endParaRPr lang="es-ES_tradnl" dirty="0"/>
          </a:p>
          <a:p>
            <a:endParaRPr lang="es-ES_tradnl" dirty="0" smtClean="0"/>
          </a:p>
          <a:p>
            <a:endParaRPr lang="pl-PL" dirty="0" smtClean="0"/>
          </a:p>
          <a:p>
            <a:endParaRPr lang="pl-PL" dirty="0" smtClean="0"/>
          </a:p>
          <a:p>
            <a:endParaRPr lang="es-ES_tradnl" dirty="0" smtClean="0"/>
          </a:p>
          <a:p>
            <a:endParaRPr lang="es-ES_tradnl" dirty="0" smtClean="0"/>
          </a:p>
          <a:p>
            <a:endParaRPr lang="it-IT" dirty="0"/>
          </a:p>
        </p:txBody>
      </p:sp>
    </p:spTree>
    <p:extLst>
      <p:ext uri="{BB962C8B-B14F-4D97-AF65-F5344CB8AC3E}">
        <p14:creationId xmlns:p14="http://schemas.microsoft.com/office/powerpoint/2010/main" val="586547417"/>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defTabSz="537463">
              <a:defRPr sz="6992"/>
            </a:lvl1pPr>
          </a:lstStyle>
          <a:p>
            <a:pPr lvl="0">
              <a:defRPr sz="1800">
                <a:solidFill>
                  <a:srgbClr val="000000"/>
                </a:solidFill>
              </a:defRPr>
            </a:pPr>
            <a:r>
              <a:rPr sz="6992">
                <a:solidFill>
                  <a:srgbClr val="85604A"/>
                </a:solidFill>
              </a:rPr>
              <a:t>Leyenda de la isla de Nueva Guinea  </a:t>
            </a:r>
          </a:p>
        </p:txBody>
      </p:sp>
      <p:sp>
        <p:nvSpPr>
          <p:cNvPr id="40" name="Shape 40"/>
          <p:cNvSpPr>
            <a:spLocks noGrp="1"/>
          </p:cNvSpPr>
          <p:nvPr>
            <p:ph type="body" idx="1"/>
          </p:nvPr>
        </p:nvSpPr>
        <p:spPr>
          <a:xfrm>
            <a:off x="1104900" y="2901864"/>
            <a:ext cx="10795000" cy="5715001"/>
          </a:xfrm>
          <a:prstGeom prst="rect">
            <a:avLst/>
          </a:prstGeom>
        </p:spPr>
        <p:txBody>
          <a:bodyPr/>
          <a:lstStyle/>
          <a:p>
            <a:pPr marL="0" lvl="0" indent="0" defTabSz="508254">
              <a:spcBef>
                <a:spcPts val="2700"/>
              </a:spcBef>
              <a:buClrTx/>
              <a:buSzTx/>
              <a:buFontTx/>
              <a:buNone/>
              <a:defRPr sz="1800">
                <a:solidFill>
                  <a:srgbClr val="000000"/>
                </a:solidFill>
              </a:defRPr>
            </a:pPr>
            <a:endParaRPr sz="3132" dirty="0">
              <a:solidFill>
                <a:srgbClr val="625B48"/>
              </a:solidFill>
            </a:endParaRPr>
          </a:p>
          <a:p>
            <a:pPr marL="0" lvl="0" indent="0" defTabSz="508254">
              <a:spcBef>
                <a:spcPts val="2700"/>
              </a:spcBef>
              <a:buClrTx/>
              <a:buSzTx/>
              <a:buFontTx/>
              <a:buNone/>
              <a:defRPr sz="1800">
                <a:solidFill>
                  <a:srgbClr val="000000"/>
                </a:solidFill>
              </a:defRPr>
            </a:pPr>
            <a:r>
              <a:rPr sz="3132" dirty="0">
                <a:solidFill>
                  <a:srgbClr val="625B48"/>
                </a:solidFill>
              </a:rPr>
              <a:t>Un </a:t>
            </a:r>
            <a:r>
              <a:rPr sz="3132" dirty="0" err="1">
                <a:solidFill>
                  <a:srgbClr val="625B48"/>
                </a:solidFill>
              </a:rPr>
              <a:t>día</a:t>
            </a:r>
            <a:r>
              <a:rPr sz="3132" dirty="0">
                <a:solidFill>
                  <a:srgbClr val="625B48"/>
                </a:solidFill>
              </a:rPr>
              <a:t>, </a:t>
            </a:r>
            <a:r>
              <a:rPr sz="3132" dirty="0" err="1">
                <a:solidFill>
                  <a:srgbClr val="625B48"/>
                </a:solidFill>
              </a:rPr>
              <a:t>accidentalmente</a:t>
            </a:r>
            <a:r>
              <a:rPr sz="3132" dirty="0">
                <a:solidFill>
                  <a:srgbClr val="625B48"/>
                </a:solidFill>
              </a:rPr>
              <a:t>, dos </a:t>
            </a:r>
            <a:r>
              <a:rPr sz="3132" dirty="0" err="1">
                <a:solidFill>
                  <a:srgbClr val="625B48"/>
                </a:solidFill>
              </a:rPr>
              <a:t>pescadores</a:t>
            </a:r>
            <a:r>
              <a:rPr sz="3132" dirty="0">
                <a:solidFill>
                  <a:srgbClr val="625B48"/>
                </a:solidFill>
              </a:rPr>
              <a:t> </a:t>
            </a:r>
            <a:r>
              <a:rPr sz="3132" dirty="0" err="1">
                <a:solidFill>
                  <a:srgbClr val="625B48"/>
                </a:solidFill>
              </a:rPr>
              <a:t>encontraron</a:t>
            </a:r>
            <a:r>
              <a:rPr sz="3132" dirty="0">
                <a:solidFill>
                  <a:srgbClr val="625B48"/>
                </a:solidFill>
              </a:rPr>
              <a:t> un </a:t>
            </a:r>
            <a:r>
              <a:rPr sz="3132" dirty="0" err="1">
                <a:solidFill>
                  <a:srgbClr val="625B48"/>
                </a:solidFill>
              </a:rPr>
              <a:t>pedazo</a:t>
            </a:r>
            <a:r>
              <a:rPr sz="3132" dirty="0">
                <a:solidFill>
                  <a:srgbClr val="625B48"/>
                </a:solidFill>
              </a:rPr>
              <a:t> de </a:t>
            </a:r>
            <a:r>
              <a:rPr sz="3132" dirty="0" err="1">
                <a:solidFill>
                  <a:srgbClr val="625B48"/>
                </a:solidFill>
              </a:rPr>
              <a:t>caña</a:t>
            </a:r>
            <a:r>
              <a:rPr sz="3132" dirty="0">
                <a:solidFill>
                  <a:srgbClr val="625B48"/>
                </a:solidFill>
              </a:rPr>
              <a:t> </a:t>
            </a:r>
            <a:r>
              <a:rPr sz="3132" dirty="0" err="1">
                <a:solidFill>
                  <a:srgbClr val="625B48"/>
                </a:solidFill>
              </a:rPr>
              <a:t>atrapado</a:t>
            </a:r>
            <a:r>
              <a:rPr sz="3132" dirty="0">
                <a:solidFill>
                  <a:srgbClr val="625B48"/>
                </a:solidFill>
              </a:rPr>
              <a:t> entre </a:t>
            </a:r>
            <a:r>
              <a:rPr sz="3132" dirty="0" err="1">
                <a:solidFill>
                  <a:srgbClr val="625B48"/>
                </a:solidFill>
              </a:rPr>
              <a:t>sus</a:t>
            </a:r>
            <a:r>
              <a:rPr sz="3132" dirty="0">
                <a:solidFill>
                  <a:srgbClr val="625B48"/>
                </a:solidFill>
              </a:rPr>
              <a:t> </a:t>
            </a:r>
            <a:r>
              <a:rPr sz="3132" dirty="0" err="1">
                <a:solidFill>
                  <a:srgbClr val="625B48"/>
                </a:solidFill>
              </a:rPr>
              <a:t>redes</a:t>
            </a:r>
            <a:r>
              <a:rPr sz="3132" dirty="0">
                <a:solidFill>
                  <a:srgbClr val="625B48"/>
                </a:solidFill>
              </a:rPr>
              <a:t> y se </a:t>
            </a:r>
            <a:r>
              <a:rPr sz="3132" dirty="0" err="1">
                <a:solidFill>
                  <a:srgbClr val="625B48"/>
                </a:solidFill>
              </a:rPr>
              <a:t>deshicieron</a:t>
            </a:r>
            <a:r>
              <a:rPr sz="3132" dirty="0">
                <a:solidFill>
                  <a:srgbClr val="625B48"/>
                </a:solidFill>
              </a:rPr>
              <a:t> de </a:t>
            </a:r>
            <a:r>
              <a:rPr sz="3132" dirty="0" err="1">
                <a:solidFill>
                  <a:srgbClr val="625B48"/>
                </a:solidFill>
              </a:rPr>
              <a:t>él</a:t>
            </a:r>
            <a:r>
              <a:rPr sz="3132" dirty="0">
                <a:solidFill>
                  <a:srgbClr val="625B48"/>
                </a:solidFill>
              </a:rPr>
              <a:t>; </a:t>
            </a:r>
            <a:r>
              <a:rPr lang="it-IT" sz="3132" dirty="0" smtClean="0">
                <a:solidFill>
                  <a:srgbClr val="625B48"/>
                </a:solidFill>
              </a:rPr>
              <a:t>a</a:t>
            </a:r>
            <a:r>
              <a:rPr sz="3132" dirty="0" smtClean="0">
                <a:solidFill>
                  <a:srgbClr val="625B48"/>
                </a:solidFill>
              </a:rPr>
              <a:t>l </a:t>
            </a:r>
            <a:r>
              <a:rPr sz="3132" dirty="0" err="1">
                <a:solidFill>
                  <a:srgbClr val="625B48"/>
                </a:solidFill>
              </a:rPr>
              <a:t>día</a:t>
            </a:r>
            <a:r>
              <a:rPr sz="3132" dirty="0">
                <a:solidFill>
                  <a:srgbClr val="625B48"/>
                </a:solidFill>
              </a:rPr>
              <a:t> </a:t>
            </a:r>
            <a:r>
              <a:rPr sz="3132" dirty="0" err="1">
                <a:solidFill>
                  <a:srgbClr val="625B48"/>
                </a:solidFill>
              </a:rPr>
              <a:t>siguiente</a:t>
            </a:r>
            <a:r>
              <a:rPr sz="3132" dirty="0">
                <a:solidFill>
                  <a:srgbClr val="625B48"/>
                </a:solidFill>
              </a:rPr>
              <a:t> </a:t>
            </a:r>
            <a:r>
              <a:rPr sz="3132" dirty="0" err="1">
                <a:solidFill>
                  <a:srgbClr val="625B48"/>
                </a:solidFill>
              </a:rPr>
              <a:t>encontraron</a:t>
            </a:r>
            <a:r>
              <a:rPr sz="3132" dirty="0">
                <a:solidFill>
                  <a:srgbClr val="625B48"/>
                </a:solidFill>
              </a:rPr>
              <a:t> </a:t>
            </a:r>
            <a:r>
              <a:rPr lang="it-IT" sz="3132" dirty="0" err="1" smtClean="0"/>
              <a:t>otro</a:t>
            </a:r>
            <a:r>
              <a:rPr sz="3132" dirty="0" smtClean="0">
                <a:solidFill>
                  <a:srgbClr val="625B48"/>
                </a:solidFill>
              </a:rPr>
              <a:t> </a:t>
            </a:r>
            <a:r>
              <a:rPr sz="3132" dirty="0" err="1">
                <a:solidFill>
                  <a:srgbClr val="625B48"/>
                </a:solidFill>
              </a:rPr>
              <a:t>trozo</a:t>
            </a:r>
            <a:r>
              <a:rPr sz="3132" dirty="0">
                <a:solidFill>
                  <a:srgbClr val="625B48"/>
                </a:solidFill>
              </a:rPr>
              <a:t> de </a:t>
            </a:r>
            <a:r>
              <a:rPr sz="3132" dirty="0" err="1">
                <a:solidFill>
                  <a:srgbClr val="625B48"/>
                </a:solidFill>
              </a:rPr>
              <a:t>caña</a:t>
            </a:r>
            <a:r>
              <a:rPr sz="3132" dirty="0">
                <a:solidFill>
                  <a:srgbClr val="625B48"/>
                </a:solidFill>
              </a:rPr>
              <a:t>, </a:t>
            </a:r>
            <a:r>
              <a:rPr sz="3132" dirty="0" err="1">
                <a:solidFill>
                  <a:srgbClr val="625B48"/>
                </a:solidFill>
              </a:rPr>
              <a:t>que</a:t>
            </a:r>
            <a:r>
              <a:rPr sz="3132" dirty="0">
                <a:solidFill>
                  <a:srgbClr val="625B48"/>
                </a:solidFill>
              </a:rPr>
              <a:t> </a:t>
            </a:r>
            <a:r>
              <a:rPr sz="3132" dirty="0" err="1">
                <a:solidFill>
                  <a:srgbClr val="625B48"/>
                </a:solidFill>
              </a:rPr>
              <a:t>seguía</a:t>
            </a:r>
            <a:r>
              <a:rPr sz="3132" dirty="0">
                <a:solidFill>
                  <a:srgbClr val="625B48"/>
                </a:solidFill>
              </a:rPr>
              <a:t> </a:t>
            </a:r>
            <a:r>
              <a:rPr sz="3132" dirty="0" err="1">
                <a:solidFill>
                  <a:srgbClr val="625B48"/>
                </a:solidFill>
              </a:rPr>
              <a:t>apareciendo</a:t>
            </a:r>
            <a:r>
              <a:rPr sz="3132" dirty="0">
                <a:solidFill>
                  <a:srgbClr val="625B48"/>
                </a:solidFill>
              </a:rPr>
              <a:t> un </a:t>
            </a:r>
            <a:r>
              <a:rPr sz="3132" dirty="0" err="1">
                <a:solidFill>
                  <a:srgbClr val="625B48"/>
                </a:solidFill>
              </a:rPr>
              <a:t>día</a:t>
            </a:r>
            <a:r>
              <a:rPr sz="3132" dirty="0">
                <a:solidFill>
                  <a:srgbClr val="625B48"/>
                </a:solidFill>
              </a:rPr>
              <a:t> </a:t>
            </a:r>
            <a:r>
              <a:rPr sz="3132" dirty="0" err="1">
                <a:solidFill>
                  <a:srgbClr val="625B48"/>
                </a:solidFill>
              </a:rPr>
              <a:t>tras</a:t>
            </a:r>
            <a:r>
              <a:rPr sz="3132" dirty="0">
                <a:solidFill>
                  <a:srgbClr val="625B48"/>
                </a:solidFill>
              </a:rPr>
              <a:t> </a:t>
            </a:r>
            <a:r>
              <a:rPr sz="3132" dirty="0" err="1">
                <a:solidFill>
                  <a:srgbClr val="625B48"/>
                </a:solidFill>
              </a:rPr>
              <a:t>otro</a:t>
            </a:r>
            <a:r>
              <a:rPr sz="3132" dirty="0">
                <a:solidFill>
                  <a:srgbClr val="625B48"/>
                </a:solidFill>
              </a:rPr>
              <a:t> </a:t>
            </a:r>
            <a:r>
              <a:rPr sz="3132" dirty="0" err="1">
                <a:solidFill>
                  <a:srgbClr val="625B48"/>
                </a:solidFill>
              </a:rPr>
              <a:t>atrapado</a:t>
            </a:r>
            <a:r>
              <a:rPr sz="3132" dirty="0">
                <a:solidFill>
                  <a:srgbClr val="625B48"/>
                </a:solidFill>
              </a:rPr>
              <a:t> entre </a:t>
            </a:r>
            <a:r>
              <a:rPr sz="3132" dirty="0" err="1">
                <a:solidFill>
                  <a:srgbClr val="625B48"/>
                </a:solidFill>
              </a:rPr>
              <a:t>sus</a:t>
            </a:r>
            <a:r>
              <a:rPr sz="3132" dirty="0">
                <a:solidFill>
                  <a:srgbClr val="625B48"/>
                </a:solidFill>
              </a:rPr>
              <a:t> </a:t>
            </a:r>
            <a:r>
              <a:rPr sz="3132" dirty="0" err="1">
                <a:solidFill>
                  <a:srgbClr val="625B48"/>
                </a:solidFill>
              </a:rPr>
              <a:t>redes</a:t>
            </a:r>
            <a:r>
              <a:rPr sz="3132" dirty="0">
                <a:solidFill>
                  <a:srgbClr val="625B48"/>
                </a:solidFill>
              </a:rPr>
              <a:t>. Al </a:t>
            </a:r>
            <a:r>
              <a:rPr sz="3132" dirty="0" smtClean="0">
                <a:solidFill>
                  <a:srgbClr val="625B48"/>
                </a:solidFill>
              </a:rPr>
              <a:t>fin</a:t>
            </a:r>
            <a:r>
              <a:rPr lang="it-IT" sz="3132" dirty="0" smtClean="0">
                <a:solidFill>
                  <a:srgbClr val="625B48"/>
                </a:solidFill>
              </a:rPr>
              <a:t>al</a:t>
            </a:r>
            <a:r>
              <a:rPr sz="3132" dirty="0" smtClean="0">
                <a:solidFill>
                  <a:srgbClr val="625B48"/>
                </a:solidFill>
              </a:rPr>
              <a:t>, </a:t>
            </a:r>
            <a:r>
              <a:rPr sz="3132" dirty="0" err="1">
                <a:solidFill>
                  <a:srgbClr val="625B48"/>
                </a:solidFill>
              </a:rPr>
              <a:t>uno</a:t>
            </a:r>
            <a:r>
              <a:rPr sz="3132" dirty="0">
                <a:solidFill>
                  <a:srgbClr val="625B48"/>
                </a:solidFill>
              </a:rPr>
              <a:t> de </a:t>
            </a:r>
            <a:r>
              <a:rPr sz="3132" dirty="0" err="1">
                <a:solidFill>
                  <a:srgbClr val="625B48"/>
                </a:solidFill>
              </a:rPr>
              <a:t>ellos</a:t>
            </a:r>
            <a:r>
              <a:rPr sz="3132" dirty="0">
                <a:solidFill>
                  <a:srgbClr val="625B48"/>
                </a:solidFill>
              </a:rPr>
              <a:t> </a:t>
            </a:r>
            <a:r>
              <a:rPr sz="3132" dirty="0" err="1">
                <a:solidFill>
                  <a:srgbClr val="625B48"/>
                </a:solidFill>
              </a:rPr>
              <a:t>decidió</a:t>
            </a:r>
            <a:r>
              <a:rPr sz="3132" dirty="0">
                <a:solidFill>
                  <a:srgbClr val="625B48"/>
                </a:solidFill>
              </a:rPr>
              <a:t> plantar el </a:t>
            </a:r>
            <a:r>
              <a:rPr sz="3132" dirty="0" err="1">
                <a:solidFill>
                  <a:srgbClr val="625B48"/>
                </a:solidFill>
              </a:rPr>
              <a:t>pedazo</a:t>
            </a:r>
            <a:r>
              <a:rPr sz="3132" dirty="0">
                <a:solidFill>
                  <a:srgbClr val="625B48"/>
                </a:solidFill>
              </a:rPr>
              <a:t> de </a:t>
            </a:r>
            <a:r>
              <a:rPr sz="3132" dirty="0" err="1">
                <a:solidFill>
                  <a:srgbClr val="625B48"/>
                </a:solidFill>
              </a:rPr>
              <a:t>caña</a:t>
            </a:r>
            <a:r>
              <a:rPr sz="3132" dirty="0">
                <a:solidFill>
                  <a:srgbClr val="625B48"/>
                </a:solidFill>
              </a:rPr>
              <a:t> </a:t>
            </a:r>
            <a:r>
              <a:rPr sz="3132" dirty="0" err="1">
                <a:solidFill>
                  <a:srgbClr val="625B48"/>
                </a:solidFill>
              </a:rPr>
              <a:t>en</a:t>
            </a:r>
            <a:r>
              <a:rPr sz="3132" dirty="0">
                <a:solidFill>
                  <a:srgbClr val="625B48"/>
                </a:solidFill>
              </a:rPr>
              <a:t> </a:t>
            </a:r>
            <a:r>
              <a:rPr sz="3132" dirty="0" err="1">
                <a:solidFill>
                  <a:srgbClr val="625B48"/>
                </a:solidFill>
              </a:rPr>
              <a:t>tierra</a:t>
            </a:r>
            <a:r>
              <a:rPr sz="3132" dirty="0">
                <a:solidFill>
                  <a:srgbClr val="625B48"/>
                </a:solidFill>
              </a:rPr>
              <a:t> </a:t>
            </a:r>
            <a:r>
              <a:rPr sz="3132" dirty="0" err="1">
                <a:solidFill>
                  <a:srgbClr val="625B48"/>
                </a:solidFill>
              </a:rPr>
              <a:t>firme</a:t>
            </a:r>
            <a:r>
              <a:rPr sz="3132" dirty="0">
                <a:solidFill>
                  <a:srgbClr val="625B48"/>
                </a:solidFill>
              </a:rPr>
              <a:t> y de </a:t>
            </a:r>
            <a:r>
              <a:rPr sz="3132" dirty="0" err="1">
                <a:solidFill>
                  <a:srgbClr val="625B48"/>
                </a:solidFill>
              </a:rPr>
              <a:t>allí</a:t>
            </a:r>
            <a:r>
              <a:rPr sz="3132" dirty="0">
                <a:solidFill>
                  <a:srgbClr val="625B48"/>
                </a:solidFill>
              </a:rPr>
              <a:t> </a:t>
            </a:r>
            <a:r>
              <a:rPr sz="3132" dirty="0" err="1">
                <a:solidFill>
                  <a:srgbClr val="625B48"/>
                </a:solidFill>
              </a:rPr>
              <a:t>nació</a:t>
            </a:r>
            <a:r>
              <a:rPr sz="3132" dirty="0">
                <a:solidFill>
                  <a:srgbClr val="625B48"/>
                </a:solidFill>
              </a:rPr>
              <a:t> </a:t>
            </a:r>
            <a:r>
              <a:rPr sz="3132" dirty="0" err="1">
                <a:solidFill>
                  <a:srgbClr val="625B48"/>
                </a:solidFill>
              </a:rPr>
              <a:t>una</a:t>
            </a:r>
            <a:r>
              <a:rPr sz="3132" dirty="0">
                <a:solidFill>
                  <a:srgbClr val="625B48"/>
                </a:solidFill>
              </a:rPr>
              <a:t> </a:t>
            </a:r>
            <a:r>
              <a:rPr sz="3132" dirty="0" err="1">
                <a:solidFill>
                  <a:srgbClr val="625B48"/>
                </a:solidFill>
              </a:rPr>
              <a:t>mujer</a:t>
            </a:r>
            <a:r>
              <a:rPr sz="3132" dirty="0">
                <a:solidFill>
                  <a:srgbClr val="625B48"/>
                </a:solidFill>
              </a:rPr>
              <a:t>, </a:t>
            </a:r>
            <a:r>
              <a:rPr sz="3132" dirty="0" err="1" smtClean="0">
                <a:solidFill>
                  <a:srgbClr val="625B48"/>
                </a:solidFill>
              </a:rPr>
              <a:t>qu</a:t>
            </a:r>
            <a:r>
              <a:rPr lang="it-IT" sz="3132" dirty="0" smtClean="0">
                <a:solidFill>
                  <a:srgbClr val="625B48"/>
                </a:solidFill>
              </a:rPr>
              <a:t>e</a:t>
            </a:r>
            <a:r>
              <a:rPr sz="3132" dirty="0" smtClean="0">
                <a:solidFill>
                  <a:srgbClr val="625B48"/>
                </a:solidFill>
              </a:rPr>
              <a:t> </a:t>
            </a:r>
            <a:r>
              <a:rPr sz="3132" dirty="0">
                <a:solidFill>
                  <a:srgbClr val="625B48"/>
                </a:solidFill>
              </a:rPr>
              <a:t>se </a:t>
            </a:r>
            <a:r>
              <a:rPr sz="3132" dirty="0" err="1">
                <a:solidFill>
                  <a:srgbClr val="625B48"/>
                </a:solidFill>
              </a:rPr>
              <a:t>convirtió</a:t>
            </a:r>
            <a:r>
              <a:rPr sz="3132" dirty="0">
                <a:solidFill>
                  <a:srgbClr val="625B48"/>
                </a:solidFill>
              </a:rPr>
              <a:t> </a:t>
            </a:r>
            <a:r>
              <a:rPr sz="3132" dirty="0" err="1">
                <a:solidFill>
                  <a:srgbClr val="625B48"/>
                </a:solidFill>
              </a:rPr>
              <a:t>en</a:t>
            </a:r>
            <a:r>
              <a:rPr sz="3132" dirty="0">
                <a:solidFill>
                  <a:srgbClr val="625B48"/>
                </a:solidFill>
              </a:rPr>
              <a:t> la </a:t>
            </a:r>
            <a:r>
              <a:rPr sz="3132" dirty="0" err="1">
                <a:solidFill>
                  <a:srgbClr val="625B48"/>
                </a:solidFill>
              </a:rPr>
              <a:t>esposa</a:t>
            </a:r>
            <a:r>
              <a:rPr sz="3132" dirty="0">
                <a:solidFill>
                  <a:srgbClr val="625B48"/>
                </a:solidFill>
              </a:rPr>
              <a:t> de </a:t>
            </a:r>
            <a:r>
              <a:rPr sz="3132" dirty="0" err="1" smtClean="0">
                <a:solidFill>
                  <a:srgbClr val="625B48"/>
                </a:solidFill>
              </a:rPr>
              <a:t>aqu</a:t>
            </a:r>
            <a:r>
              <a:rPr lang="it-IT" sz="3132" dirty="0" smtClean="0">
                <a:solidFill>
                  <a:srgbClr val="625B48"/>
                </a:solidFill>
              </a:rPr>
              <a:t>e</a:t>
            </a:r>
            <a:r>
              <a:rPr sz="3132" dirty="0" smtClean="0">
                <a:solidFill>
                  <a:srgbClr val="625B48"/>
                </a:solidFill>
              </a:rPr>
              <a:t>l </a:t>
            </a:r>
            <a:r>
              <a:rPr sz="3132" dirty="0" err="1">
                <a:solidFill>
                  <a:srgbClr val="625B48"/>
                </a:solidFill>
              </a:rPr>
              <a:t>pescador</a:t>
            </a:r>
            <a:r>
              <a:rPr sz="3132" dirty="0">
                <a:solidFill>
                  <a:srgbClr val="625B48"/>
                </a:solidFill>
              </a:rPr>
              <a:t>, y de </a:t>
            </a:r>
            <a:r>
              <a:rPr sz="3132" dirty="0" err="1">
                <a:solidFill>
                  <a:srgbClr val="625B48"/>
                </a:solidFill>
              </a:rPr>
              <a:t>esa</a:t>
            </a:r>
            <a:r>
              <a:rPr sz="3132" dirty="0">
                <a:solidFill>
                  <a:srgbClr val="625B48"/>
                </a:solidFill>
              </a:rPr>
              <a:t> </a:t>
            </a:r>
            <a:r>
              <a:rPr sz="3132" dirty="0" err="1">
                <a:solidFill>
                  <a:srgbClr val="625B48"/>
                </a:solidFill>
              </a:rPr>
              <a:t>unión</a:t>
            </a:r>
            <a:r>
              <a:rPr sz="3132" dirty="0">
                <a:solidFill>
                  <a:srgbClr val="625B48"/>
                </a:solidFill>
              </a:rPr>
              <a:t> se </a:t>
            </a:r>
            <a:r>
              <a:rPr sz="3132" dirty="0" err="1">
                <a:solidFill>
                  <a:srgbClr val="625B48"/>
                </a:solidFill>
              </a:rPr>
              <a:t>originó</a:t>
            </a:r>
            <a:r>
              <a:rPr sz="3132" dirty="0">
                <a:solidFill>
                  <a:srgbClr val="625B48"/>
                </a:solidFill>
              </a:rPr>
              <a:t> la </a:t>
            </a:r>
            <a:r>
              <a:rPr sz="3132" dirty="0" err="1">
                <a:solidFill>
                  <a:srgbClr val="625B48"/>
                </a:solidFill>
              </a:rPr>
              <a:t>humanidad</a:t>
            </a:r>
            <a:r>
              <a:rPr sz="3132" dirty="0">
                <a:solidFill>
                  <a:srgbClr val="625B48"/>
                </a:solidFill>
              </a:rPr>
              <a:t> </a:t>
            </a:r>
            <a:r>
              <a:rPr sz="3132" dirty="0" err="1">
                <a:solidFill>
                  <a:srgbClr val="625B48"/>
                </a:solidFill>
              </a:rPr>
              <a:t>entera</a:t>
            </a:r>
            <a:r>
              <a:rPr sz="3132" dirty="0">
                <a:solidFill>
                  <a:srgbClr val="625B48"/>
                </a:solidFill>
              </a:rPr>
              <a:t>.</a:t>
            </a:r>
          </a:p>
          <a:p>
            <a:pPr marL="0" lvl="0" indent="0" defTabSz="397763">
              <a:lnSpc>
                <a:spcPct val="107916"/>
              </a:lnSpc>
              <a:spcBef>
                <a:spcPts val="600"/>
              </a:spcBef>
              <a:buClrTx/>
              <a:buSzTx/>
              <a:buFontTx/>
              <a:buNone/>
              <a:defRPr sz="1800">
                <a:solidFill>
                  <a:srgbClr val="000000"/>
                </a:solidFill>
              </a:defRPr>
            </a:pPr>
            <a:endParaRPr sz="2088" dirty="0">
              <a:latin typeface="Calibri"/>
              <a:ea typeface="Calibri"/>
              <a:cs typeface="Calibri"/>
              <a:sym typeface="Calibri"/>
            </a:endParaRPr>
          </a:p>
        </p:txBody>
      </p:sp>
    </p:spTree>
  </p:cSld>
  <p:clrMapOvr>
    <a:masterClrMapping/>
  </p:clrMapOvr>
  <p:transition xmlns:p14="http://schemas.microsoft.com/office/powerpoint/2010/mai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magine 41"/>
          <p:cNvPicPr/>
          <p:nvPr/>
        </p:nvPicPr>
        <p:blipFill>
          <a:blip r:embed="rId2">
            <a:extLst/>
          </a:blip>
          <a:stretch>
            <a:fillRect/>
          </a:stretch>
        </p:blipFill>
        <p:spPr>
          <a:xfrm>
            <a:off x="667646" y="315961"/>
            <a:ext cx="11669508" cy="9121678"/>
          </a:xfrm>
          <a:prstGeom prst="rect">
            <a:avLst/>
          </a:prstGeom>
        </p:spPr>
      </p:pic>
      <p:sp>
        <p:nvSpPr>
          <p:cNvPr id="43" name="Shape 43"/>
          <p:cNvSpPr/>
          <p:nvPr/>
        </p:nvSpPr>
        <p:spPr>
          <a:xfrm>
            <a:off x="7217926" y="560424"/>
            <a:ext cx="4870685" cy="34727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0">
              <a:spcBef>
                <a:spcPts val="2800"/>
              </a:spcBef>
              <a:defRPr sz="1800">
                <a:solidFill>
                  <a:srgbClr val="000000"/>
                </a:solidFill>
              </a:defRPr>
            </a:pPr>
            <a:r>
              <a:rPr sz="2300">
                <a:solidFill>
                  <a:srgbClr val="625B48"/>
                </a:solidFill>
              </a:rPr>
              <a:t>MEDITERRÁNEO </a:t>
            </a:r>
            <a:br>
              <a:rPr sz="2300">
                <a:solidFill>
                  <a:srgbClr val="625B48"/>
                </a:solidFill>
              </a:rPr>
            </a:br>
            <a:r>
              <a:rPr sz="2300">
                <a:solidFill>
                  <a:srgbClr val="625B48"/>
                </a:solidFill>
              </a:rPr>
              <a:t>Ideal para el cultivo de la caña de azúcar.</a:t>
            </a:r>
          </a:p>
          <a:p>
            <a:pPr marL="306916" lvl="0" indent="-306916" algn="l">
              <a:spcBef>
                <a:spcPts val="2800"/>
              </a:spcBef>
              <a:buClr>
                <a:srgbClr val="9A7865"/>
              </a:buClr>
              <a:buSzPct val="40000"/>
              <a:buFont typeface="Georgia"/>
              <a:buBlip>
                <a:blip r:embed="rId3"/>
              </a:buBlip>
              <a:defRPr sz="1800">
                <a:solidFill>
                  <a:srgbClr val="000000"/>
                </a:solidFill>
              </a:defRPr>
            </a:pPr>
            <a:r>
              <a:rPr sz="2300">
                <a:solidFill>
                  <a:srgbClr val="625B48"/>
                </a:solidFill>
              </a:rPr>
              <a:t>Grandes extensiones de tierra fértil</a:t>
            </a:r>
          </a:p>
          <a:p>
            <a:pPr marL="243416" lvl="0" indent="-243416" algn="l">
              <a:spcBef>
                <a:spcPts val="2800"/>
              </a:spcBef>
              <a:buClr>
                <a:srgbClr val="9A7865"/>
              </a:buClr>
              <a:buSzPct val="40000"/>
              <a:buFont typeface="Georgia"/>
              <a:buBlip>
                <a:blip r:embed="rId3"/>
              </a:buBlip>
              <a:defRPr sz="1800">
                <a:solidFill>
                  <a:srgbClr val="000000"/>
                </a:solidFill>
              </a:defRPr>
            </a:pPr>
            <a:r>
              <a:rPr sz="2300">
                <a:solidFill>
                  <a:srgbClr val="625B48"/>
                </a:solidFill>
              </a:rPr>
              <a:t>Mano de obra esclava</a:t>
            </a:r>
            <a:br>
              <a:rPr sz="2300">
                <a:solidFill>
                  <a:srgbClr val="625B48"/>
                </a:solidFill>
              </a:rPr>
            </a:br>
            <a:endParaRPr sz="2300">
              <a:solidFill>
                <a:srgbClr val="625B48"/>
              </a:solidFill>
            </a:endParaRPr>
          </a:p>
        </p:txBody>
      </p:sp>
      <p:sp>
        <p:nvSpPr>
          <p:cNvPr id="44" name="Shape 44"/>
          <p:cNvSpPr/>
          <p:nvPr/>
        </p:nvSpPr>
        <p:spPr>
          <a:xfrm flipH="1">
            <a:off x="4267413" y="5373889"/>
            <a:ext cx="3670605" cy="1144215"/>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45" name="Shape 45"/>
          <p:cNvSpPr/>
          <p:nvPr/>
        </p:nvSpPr>
        <p:spPr>
          <a:xfrm rot="20580000">
            <a:off x="4035120" y="5160824"/>
            <a:ext cx="4934560" cy="6125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spcBef>
                <a:spcPts val="2800"/>
              </a:spcBef>
              <a:defRPr sz="3200"/>
            </a:lvl1pPr>
          </a:lstStyle>
          <a:p>
            <a:pPr lvl="0">
              <a:defRPr sz="1800">
                <a:solidFill>
                  <a:srgbClr val="000000"/>
                </a:solidFill>
              </a:defRPr>
            </a:pPr>
            <a:r>
              <a:rPr sz="3200">
                <a:solidFill>
                  <a:srgbClr val="625B48"/>
                </a:solidFill>
              </a:rPr>
              <a:t>Cristóbal Colón (1493)</a:t>
            </a:r>
          </a:p>
        </p:txBody>
      </p:sp>
      <p:sp>
        <p:nvSpPr>
          <p:cNvPr id="46" name="Shape 46"/>
          <p:cNvSpPr/>
          <p:nvPr/>
        </p:nvSpPr>
        <p:spPr>
          <a:xfrm>
            <a:off x="2162187" y="6582105"/>
            <a:ext cx="2069484" cy="21746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spcBef>
                <a:spcPts val="2800"/>
              </a:spcBef>
              <a:defRPr sz="3200"/>
            </a:lvl1pPr>
          </a:lstStyle>
          <a:p>
            <a:pPr lvl="0">
              <a:defRPr sz="1800">
                <a:solidFill>
                  <a:srgbClr val="000000"/>
                </a:solidFill>
              </a:defRPr>
            </a:pPr>
            <a:r>
              <a:rPr sz="3200">
                <a:solidFill>
                  <a:srgbClr val="625B48"/>
                </a:solidFill>
              </a:rPr>
              <a:t>Brasil  colonia Europea más rica.</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type="lt">
                                    <p:tmAbs val="0"/>
                                  </p:iterate>
                                  <p:childTnLst>
                                    <p:set>
                                      <p:cBhvr>
                                        <p:cTn id="11" fill="hold"/>
                                        <p:tgtEl>
                                          <p:spTgt spid="44"/>
                                        </p:tgtEl>
                                        <p:attrNameLst>
                                          <p:attrName>style.visibility</p:attrName>
                                        </p:attrNameLst>
                                      </p:cBhvr>
                                      <p:to>
                                        <p:strVal val="visible"/>
                                      </p:to>
                                    </p:set>
                                    <p:anim calcmode="lin" valueType="num">
                                      <p:cBhvr>
                                        <p:cTn id="12" dur="1000" fill="hold"/>
                                        <p:tgtEl>
                                          <p:spTgt spid="44"/>
                                        </p:tgtEl>
                                        <p:attrNameLst>
                                          <p:attrName>ppt_x</p:attrName>
                                        </p:attrNameLst>
                                      </p:cBhvr>
                                      <p:tavLst>
                                        <p:tav tm="0">
                                          <p:val>
                                            <p:strVal val="0-#ppt_w/2"/>
                                          </p:val>
                                        </p:tav>
                                        <p:tav tm="100000">
                                          <p:val>
                                            <p:strVal val="#ppt_x"/>
                                          </p:val>
                                        </p:tav>
                                      </p:tavLst>
                                    </p:anim>
                                    <p:anim calcmode="lin" valueType="num">
                                      <p:cBhvr>
                                        <p:cTn id="13"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3" nodeType="clickEffect">
                                  <p:stCondLst>
                                    <p:cond delay="0"/>
                                  </p:stCondLst>
                                  <p:iterate>
                                    <p:tmAbs val="0"/>
                                  </p:iterate>
                                  <p:childTnLst>
                                    <p:set>
                                      <p:cBhvr>
                                        <p:cTn id="17" fill="hold"/>
                                        <p:tgtEl>
                                          <p:spTgt spid="45"/>
                                        </p:tgtEl>
                                        <p:attrNameLst>
                                          <p:attrName>style.visibility</p:attrName>
                                        </p:attrNameLst>
                                      </p:cBhvr>
                                      <p:to>
                                        <p:strVal val="visible"/>
                                      </p:to>
                                    </p:set>
                                    <p:animEffect transition="in" filter="dissolve">
                                      <p:cBhvr>
                                        <p:cTn id="18" dur="75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46"/>
                                        </p:tgtEl>
                                        <p:attrNameLst>
                                          <p:attrName>style.visibility</p:attrName>
                                        </p:attrNameLst>
                                      </p:cBhvr>
                                      <p:to>
                                        <p:strVal val="visible"/>
                                      </p:to>
                                    </p:set>
                                    <p:anim calcmode="lin" valueType="num">
                                      <p:cBhvr>
                                        <p:cTn id="23" dur="750" fill="hold"/>
                                        <p:tgtEl>
                                          <p:spTgt spid="46"/>
                                        </p:tgtEl>
                                        <p:attrNameLst>
                                          <p:attrName>ppt_w</p:attrName>
                                        </p:attrNameLst>
                                      </p:cBhvr>
                                      <p:tavLst>
                                        <p:tav tm="0">
                                          <p:val>
                                            <p:fltVal val="0"/>
                                          </p:val>
                                        </p:tav>
                                        <p:tav tm="100000">
                                          <p:val>
                                            <p:strVal val="#ppt_w"/>
                                          </p:val>
                                        </p:tav>
                                      </p:tavLst>
                                    </p:anim>
                                    <p:anim calcmode="lin" valueType="num">
                                      <p:cBhvr>
                                        <p:cTn id="24" dur="75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animBg="1" advAuto="0"/>
      <p:bldP spid="44" grpId="2" animBg="1" advAuto="0"/>
      <p:bldP spid="45" grpId="3" animBg="1" advAuto="0"/>
      <p:bldP spid="46"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lvl1pPr defTabSz="537463">
              <a:defRPr sz="6992"/>
            </a:lvl1pPr>
          </a:lstStyle>
          <a:p>
            <a:pPr lvl="0">
              <a:defRPr sz="1800">
                <a:solidFill>
                  <a:srgbClr val="000000"/>
                </a:solidFill>
              </a:defRPr>
            </a:pPr>
            <a:r>
              <a:rPr sz="6992">
                <a:solidFill>
                  <a:srgbClr val="85604A"/>
                </a:solidFill>
              </a:rPr>
              <a:t>Preparación de la caña de azúcar</a:t>
            </a:r>
          </a:p>
        </p:txBody>
      </p:sp>
      <p:sp>
        <p:nvSpPr>
          <p:cNvPr id="49" name="Shape 49"/>
          <p:cNvSpPr>
            <a:spLocks noGrp="1"/>
          </p:cNvSpPr>
          <p:nvPr>
            <p:ph type="body" idx="1"/>
          </p:nvPr>
        </p:nvSpPr>
        <p:spPr>
          <a:xfrm>
            <a:off x="1104900" y="4442185"/>
            <a:ext cx="5432298" cy="3661908"/>
          </a:xfrm>
          <a:prstGeom prst="rect">
            <a:avLst/>
          </a:prstGeom>
        </p:spPr>
        <p:txBody>
          <a:bodyPr/>
          <a:lstStyle/>
          <a:p>
            <a:pPr marL="317500" lvl="0" indent="-317500">
              <a:spcBef>
                <a:spcPts val="2800"/>
              </a:spcBef>
              <a:buBlip>
                <a:blip r:embed="rId2"/>
              </a:buBlip>
              <a:defRPr sz="1800">
                <a:solidFill>
                  <a:srgbClr val="000000"/>
                </a:solidFill>
              </a:defRPr>
            </a:pPr>
            <a:r>
              <a:rPr sz="3000">
                <a:solidFill>
                  <a:srgbClr val="625B48"/>
                </a:solidFill>
              </a:rPr>
              <a:t>Mayo y noviembre. </a:t>
            </a:r>
          </a:p>
          <a:p>
            <a:pPr marL="317500" lvl="0" indent="-317500">
              <a:spcBef>
                <a:spcPts val="2800"/>
              </a:spcBef>
              <a:buBlip>
                <a:blip r:embed="rId2"/>
              </a:buBlip>
              <a:defRPr sz="1800">
                <a:solidFill>
                  <a:srgbClr val="000000"/>
                </a:solidFill>
              </a:defRPr>
            </a:pPr>
            <a:r>
              <a:rPr sz="3000">
                <a:solidFill>
                  <a:srgbClr val="625B48"/>
                </a:solidFill>
              </a:rPr>
              <a:t>Se producen dos productos: JUGO </a:t>
            </a:r>
            <a:br>
              <a:rPr sz="3000">
                <a:solidFill>
                  <a:srgbClr val="625B48"/>
                </a:solidFill>
              </a:rPr>
            </a:br>
            <a:r>
              <a:rPr sz="3000">
                <a:solidFill>
                  <a:srgbClr val="625B48"/>
                </a:solidFill>
              </a:rPr>
              <a:t>FIBRA</a:t>
            </a:r>
          </a:p>
        </p:txBody>
      </p:sp>
      <p:sp>
        <p:nvSpPr>
          <p:cNvPr id="50" name="Shape 50"/>
          <p:cNvSpPr/>
          <p:nvPr/>
        </p:nvSpPr>
        <p:spPr>
          <a:xfrm>
            <a:off x="1174947" y="3400414"/>
            <a:ext cx="5432299" cy="5750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2800"/>
              </a:spcBef>
              <a:defRPr sz="3000"/>
            </a:lvl1pPr>
          </a:lstStyle>
          <a:p>
            <a:pPr lvl="0">
              <a:defRPr sz="1800">
                <a:solidFill>
                  <a:srgbClr val="000000"/>
                </a:solidFill>
              </a:defRPr>
            </a:pPr>
            <a:r>
              <a:rPr sz="3000">
                <a:solidFill>
                  <a:srgbClr val="625B48"/>
                </a:solidFill>
              </a:rPr>
              <a:t>TRANSPORTE Y MOLIENDA</a:t>
            </a:r>
          </a:p>
        </p:txBody>
      </p:sp>
      <p:pic>
        <p:nvPicPr>
          <p:cNvPr id="51" name="Immagine 50"/>
          <p:cNvPicPr/>
          <p:nvPr/>
        </p:nvPicPr>
        <p:blipFill>
          <a:blip r:embed="rId3">
            <a:extLst/>
          </a:blip>
          <a:stretch>
            <a:fillRect/>
          </a:stretch>
        </p:blipFill>
        <p:spPr>
          <a:xfrm>
            <a:off x="6597394" y="4597030"/>
            <a:ext cx="5816601" cy="4000501"/>
          </a:xfrm>
          <a:prstGeom prst="rect">
            <a:avLst/>
          </a:prstGeom>
        </p:spPr>
      </p:pic>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0"/>
                                        </p:tgtEl>
                                        <p:attrNameLst>
                                          <p:attrName>style.visibility</p:attrName>
                                        </p:attrNameLst>
                                      </p:cBhvr>
                                      <p:to>
                                        <p:strVal val="visible"/>
                                      </p:to>
                                    </p:set>
                                    <p:anim calcmode="lin" valueType="num">
                                      <p:cBhvr>
                                        <p:cTn id="7" dur="2500" fill="hold"/>
                                        <p:tgtEl>
                                          <p:spTgt spid="50"/>
                                        </p:tgtEl>
                                        <p:attrNameLst>
                                          <p:attrName>ppt_w</p:attrName>
                                        </p:attrNameLst>
                                      </p:cBhvr>
                                      <p:tavLst>
                                        <p:tav tm="0">
                                          <p:val>
                                            <p:fltVal val="0"/>
                                          </p:val>
                                        </p:tav>
                                        <p:tav tm="100000">
                                          <p:val>
                                            <p:strVal val="#ppt_w"/>
                                          </p:val>
                                        </p:tav>
                                      </p:tavLst>
                                    </p:anim>
                                    <p:anim calcmode="lin" valueType="num">
                                      <p:cBhvr>
                                        <p:cTn id="8" dur="2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2" nodeType="clickEffect">
                                  <p:stCondLst>
                                    <p:cond delay="0"/>
                                  </p:stCondLst>
                                  <p:iterate>
                                    <p:tmAbs val="0"/>
                                  </p:iterate>
                                  <p:childTnLst>
                                    <p:set>
                                      <p:cBhvr>
                                        <p:cTn id="12" fill="hold"/>
                                        <p:tgtEl>
                                          <p:spTgt spid="49"/>
                                        </p:tgtEl>
                                        <p:attrNameLst>
                                          <p:attrName>style.visibility</p:attrName>
                                        </p:attrNameLst>
                                      </p:cBhvr>
                                      <p:to>
                                        <p:strVal val="visible"/>
                                      </p:to>
                                    </p:set>
                                    <p:animEffect transition="in" filter="dissolve">
                                      <p:cBhvr>
                                        <p:cTn id="13" dur="1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2" animBg="1" advAuto="0"/>
      <p:bldP spid="50"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1240727" y="2050509"/>
            <a:ext cx="3775130" cy="953522"/>
          </a:xfrm>
          <a:prstGeom prst="rect">
            <a:avLst/>
          </a:prstGeom>
        </p:spPr>
        <p:txBody>
          <a:bodyPr/>
          <a:lstStyle>
            <a:lvl1pPr algn="l">
              <a:spcBef>
                <a:spcPts val="2800"/>
              </a:spcBef>
              <a:defRPr sz="3200">
                <a:solidFill>
                  <a:srgbClr val="625B48"/>
                </a:solidFill>
              </a:defRPr>
            </a:lvl1pPr>
          </a:lstStyle>
          <a:p>
            <a:pPr lvl="0">
              <a:defRPr sz="1800">
                <a:solidFill>
                  <a:srgbClr val="000000"/>
                </a:solidFill>
              </a:defRPr>
            </a:pPr>
            <a:r>
              <a:rPr sz="3200">
                <a:solidFill>
                  <a:srgbClr val="625B48"/>
                </a:solidFill>
              </a:rPr>
              <a:t>CLARIFICACIÓN </a:t>
            </a:r>
          </a:p>
        </p:txBody>
      </p:sp>
      <p:sp>
        <p:nvSpPr>
          <p:cNvPr id="54" name="Shape 54"/>
          <p:cNvSpPr>
            <a:spLocks noGrp="1"/>
          </p:cNvSpPr>
          <p:nvPr>
            <p:ph type="body" idx="1"/>
          </p:nvPr>
        </p:nvSpPr>
        <p:spPr>
          <a:xfrm>
            <a:off x="1111250" y="2585228"/>
            <a:ext cx="4669727" cy="4311157"/>
          </a:xfrm>
          <a:prstGeom prst="rect">
            <a:avLst/>
          </a:prstGeom>
        </p:spPr>
        <p:txBody>
          <a:bodyPr/>
          <a:lstStyle/>
          <a:p>
            <a:pPr marL="338666" lvl="0" indent="-338666">
              <a:buBlip>
                <a:blip r:embed="rId2"/>
              </a:buBlip>
              <a:defRPr sz="1800">
                <a:solidFill>
                  <a:srgbClr val="000000"/>
                </a:solidFill>
              </a:defRPr>
            </a:pPr>
            <a:r>
              <a:rPr sz="3200">
                <a:solidFill>
                  <a:srgbClr val="625B48"/>
                </a:solidFill>
              </a:rPr>
              <a:t>Jugo limpio = mieles y agua. </a:t>
            </a:r>
          </a:p>
          <a:p>
            <a:pPr marL="338666" lvl="0" indent="-338666">
              <a:buBlip>
                <a:blip r:embed="rId2"/>
              </a:buBlip>
              <a:defRPr sz="1800">
                <a:solidFill>
                  <a:srgbClr val="000000"/>
                </a:solidFill>
              </a:defRPr>
            </a:pPr>
            <a:r>
              <a:rPr sz="3200">
                <a:solidFill>
                  <a:srgbClr val="625B48"/>
                </a:solidFill>
              </a:rPr>
              <a:t>Cachaza= fertilizante.  </a:t>
            </a:r>
          </a:p>
        </p:txBody>
      </p:sp>
      <p:pic>
        <p:nvPicPr>
          <p:cNvPr id="55" name="Immagine 54"/>
          <p:cNvPicPr/>
          <p:nvPr/>
        </p:nvPicPr>
        <p:blipFill>
          <a:blip r:embed="rId3">
            <a:extLst/>
          </a:blip>
          <a:stretch>
            <a:fillRect/>
          </a:stretch>
        </p:blipFill>
        <p:spPr>
          <a:xfrm>
            <a:off x="552450" y="5815973"/>
            <a:ext cx="11899901" cy="3124201"/>
          </a:xfrm>
          <a:prstGeom prst="rect">
            <a:avLst/>
          </a:prstGeom>
        </p:spPr>
      </p:pic>
    </p:spTree>
  </p:cSld>
  <p:clrMapOvr>
    <a:masterClrMapping/>
  </p:clrMapOvr>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3"/>
                                        </p:tgtEl>
                                        <p:attrNameLst>
                                          <p:attrName>style.visibility</p:attrName>
                                        </p:attrNameLst>
                                      </p:cBhvr>
                                      <p:to>
                                        <p:strVal val="visible"/>
                                      </p:to>
                                    </p:set>
                                    <p:anim calcmode="lin" valueType="num">
                                      <p:cBhvr>
                                        <p:cTn id="7" dur="2500" fill="hold"/>
                                        <p:tgtEl>
                                          <p:spTgt spid="53"/>
                                        </p:tgtEl>
                                        <p:attrNameLst>
                                          <p:attrName>ppt_w</p:attrName>
                                        </p:attrNameLst>
                                      </p:cBhvr>
                                      <p:tavLst>
                                        <p:tav tm="0">
                                          <p:val>
                                            <p:fltVal val="0"/>
                                          </p:val>
                                        </p:tav>
                                        <p:tav tm="100000">
                                          <p:val>
                                            <p:strVal val="#ppt_w"/>
                                          </p:val>
                                        </p:tav>
                                      </p:tavLst>
                                    </p:anim>
                                    <p:anim calcmode="lin" valueType="num">
                                      <p:cBhvr>
                                        <p:cTn id="8" dur="2500" fill="hold"/>
                                        <p:tgtEl>
                                          <p:spTgt spid="5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2" nodeType="clickEffect">
                                  <p:stCondLst>
                                    <p:cond delay="0"/>
                                  </p:stCondLst>
                                  <p:iterate>
                                    <p:tmAbs val="0"/>
                                  </p:iterate>
                                  <p:childTnLst>
                                    <p:set>
                                      <p:cBhvr>
                                        <p:cTn id="12" fill="hold"/>
                                        <p:tgtEl>
                                          <p:spTgt spid="54"/>
                                        </p:tgtEl>
                                        <p:attrNameLst>
                                          <p:attrName>style.visibility</p:attrName>
                                        </p:attrNameLst>
                                      </p:cBhvr>
                                      <p:to>
                                        <p:strVal val="visible"/>
                                      </p:to>
                                    </p:set>
                                    <p:animEffect transition="in" filter="dissolve">
                                      <p:cBhvr>
                                        <p:cTn id="13" dur="1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animBg="1" advAuto="0"/>
      <p:bldP spid="5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lvl1pPr algn="l">
              <a:spcBef>
                <a:spcPts val="2800"/>
              </a:spcBef>
              <a:defRPr sz="3200">
                <a:solidFill>
                  <a:srgbClr val="625B48"/>
                </a:solidFill>
              </a:defRPr>
            </a:lvl1pPr>
          </a:lstStyle>
          <a:p>
            <a:pPr lvl="0">
              <a:defRPr sz="1800">
                <a:solidFill>
                  <a:srgbClr val="000000"/>
                </a:solidFill>
              </a:defRPr>
            </a:pPr>
            <a:r>
              <a:rPr sz="3200">
                <a:solidFill>
                  <a:srgbClr val="625B48"/>
                </a:solidFill>
              </a:rPr>
              <a:t>COCIMIENTO Y SEPARACIÓN</a:t>
            </a:r>
          </a:p>
        </p:txBody>
      </p:sp>
      <p:sp>
        <p:nvSpPr>
          <p:cNvPr id="58" name="Shape 58"/>
          <p:cNvSpPr>
            <a:spLocks noGrp="1"/>
          </p:cNvSpPr>
          <p:nvPr>
            <p:ph type="body" idx="1"/>
          </p:nvPr>
        </p:nvSpPr>
        <p:spPr>
          <a:xfrm>
            <a:off x="1104900" y="2435075"/>
            <a:ext cx="10795000" cy="1495096"/>
          </a:xfrm>
          <a:prstGeom prst="rect">
            <a:avLst/>
          </a:prstGeom>
        </p:spPr>
        <p:txBody>
          <a:bodyPr anchor="t"/>
          <a:lstStyle/>
          <a:p>
            <a:pPr marL="338666" lvl="0" indent="-338666">
              <a:spcBef>
                <a:spcPts val="2800"/>
              </a:spcBef>
              <a:buBlip>
                <a:blip r:embed="rId2"/>
              </a:buBlip>
              <a:defRPr sz="1800">
                <a:solidFill>
                  <a:srgbClr val="000000"/>
                </a:solidFill>
              </a:defRPr>
            </a:pPr>
            <a:r>
              <a:rPr sz="3200">
                <a:solidFill>
                  <a:srgbClr val="625B48"/>
                </a:solidFill>
              </a:rPr>
              <a:t>Se cocina el jugo = miel muy rica en azúcar. </a:t>
            </a:r>
          </a:p>
          <a:p>
            <a:pPr marL="338666" lvl="0" indent="-338666">
              <a:spcBef>
                <a:spcPts val="2800"/>
              </a:spcBef>
              <a:buBlip>
                <a:blip r:embed="rId2"/>
              </a:buBlip>
              <a:defRPr sz="1800">
                <a:solidFill>
                  <a:srgbClr val="000000"/>
                </a:solidFill>
              </a:defRPr>
            </a:pPr>
            <a:r>
              <a:rPr sz="3200">
                <a:solidFill>
                  <a:srgbClr val="625B48"/>
                </a:solidFill>
              </a:rPr>
              <a:t>Se separan los cristales de azúcar y la miel</a:t>
            </a:r>
          </a:p>
        </p:txBody>
      </p:sp>
      <p:sp>
        <p:nvSpPr>
          <p:cNvPr id="59" name="Shape 59"/>
          <p:cNvSpPr/>
          <p:nvPr/>
        </p:nvSpPr>
        <p:spPr>
          <a:xfrm>
            <a:off x="5052435" y="3851687"/>
            <a:ext cx="1" cy="1705401"/>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60" name="Shape 60"/>
          <p:cNvSpPr/>
          <p:nvPr/>
        </p:nvSpPr>
        <p:spPr>
          <a:xfrm>
            <a:off x="8870694" y="3851687"/>
            <a:ext cx="1" cy="1705401"/>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61" name="Shape 61"/>
          <p:cNvSpPr/>
          <p:nvPr/>
        </p:nvSpPr>
        <p:spPr>
          <a:xfrm>
            <a:off x="3555448" y="5623712"/>
            <a:ext cx="2993975" cy="512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2800"/>
              </a:spcBef>
              <a:defRPr sz="2600"/>
            </a:lvl1pPr>
          </a:lstStyle>
          <a:p>
            <a:pPr lvl="0">
              <a:defRPr sz="1800">
                <a:solidFill>
                  <a:srgbClr val="000000"/>
                </a:solidFill>
              </a:defRPr>
            </a:pPr>
            <a:r>
              <a:rPr sz="2600">
                <a:solidFill>
                  <a:srgbClr val="625B48"/>
                </a:solidFill>
              </a:rPr>
              <a:t>reparto de refinería</a:t>
            </a:r>
          </a:p>
        </p:txBody>
      </p:sp>
      <p:sp>
        <p:nvSpPr>
          <p:cNvPr id="62" name="Shape 62"/>
          <p:cNvSpPr/>
          <p:nvPr/>
        </p:nvSpPr>
        <p:spPr>
          <a:xfrm>
            <a:off x="7272831" y="5623712"/>
            <a:ext cx="3195727" cy="512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2800"/>
              </a:spcBef>
              <a:defRPr sz="2600"/>
            </a:lvl1pPr>
          </a:lstStyle>
          <a:p>
            <a:pPr lvl="0">
              <a:defRPr sz="1800">
                <a:solidFill>
                  <a:srgbClr val="000000"/>
                </a:solidFill>
              </a:defRPr>
            </a:pPr>
            <a:r>
              <a:rPr sz="2600">
                <a:solidFill>
                  <a:srgbClr val="625B48"/>
                </a:solidFill>
              </a:rPr>
              <a:t> reparto de destilería</a:t>
            </a:r>
          </a:p>
        </p:txBody>
      </p:sp>
      <p:sp>
        <p:nvSpPr>
          <p:cNvPr id="63" name="Shape 63"/>
          <p:cNvSpPr/>
          <p:nvPr/>
        </p:nvSpPr>
        <p:spPr>
          <a:xfrm>
            <a:off x="8870694" y="6203113"/>
            <a:ext cx="1" cy="712679"/>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64" name="Shape 64"/>
          <p:cNvSpPr/>
          <p:nvPr/>
        </p:nvSpPr>
        <p:spPr>
          <a:xfrm>
            <a:off x="7904398" y="7119150"/>
            <a:ext cx="1932594" cy="12874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275166" lvl="0" indent="-275166" algn="l">
              <a:spcBef>
                <a:spcPts val="2800"/>
              </a:spcBef>
              <a:buClr>
                <a:srgbClr val="9A7865"/>
              </a:buClr>
              <a:buSzPct val="40000"/>
              <a:buFont typeface="Georgia"/>
              <a:buBlip>
                <a:blip r:embed="rId2"/>
              </a:buBlip>
              <a:defRPr sz="1800">
                <a:solidFill>
                  <a:srgbClr val="000000"/>
                </a:solidFill>
              </a:defRPr>
            </a:pPr>
            <a:r>
              <a:rPr sz="2600">
                <a:solidFill>
                  <a:srgbClr val="625B48"/>
                </a:solidFill>
              </a:rPr>
              <a:t>alcoholes</a:t>
            </a:r>
          </a:p>
          <a:p>
            <a:pPr marL="275166" lvl="0" indent="-275166" algn="l">
              <a:spcBef>
                <a:spcPts val="2800"/>
              </a:spcBef>
              <a:buClr>
                <a:srgbClr val="9A7865"/>
              </a:buClr>
              <a:buSzPct val="40000"/>
              <a:buFont typeface="Georgia"/>
              <a:buBlip>
                <a:blip r:embed="rId2"/>
              </a:buBlip>
              <a:defRPr sz="1800">
                <a:solidFill>
                  <a:srgbClr val="000000"/>
                </a:solidFill>
              </a:defRPr>
            </a:pPr>
            <a:r>
              <a:rPr sz="2600">
                <a:solidFill>
                  <a:srgbClr val="625B48"/>
                </a:solidFill>
              </a:rPr>
              <a:t>bioetanol</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7"/>
                                        </p:tgtEl>
                                        <p:attrNameLst>
                                          <p:attrName>style.visibility</p:attrName>
                                        </p:attrNameLst>
                                      </p:cBhvr>
                                      <p:to>
                                        <p:strVal val="visible"/>
                                      </p:to>
                                    </p:set>
                                    <p:anim calcmode="lin" valueType="num">
                                      <p:cBhvr>
                                        <p:cTn id="7" dur="1500" fill="hold"/>
                                        <p:tgtEl>
                                          <p:spTgt spid="57"/>
                                        </p:tgtEl>
                                        <p:attrNameLst>
                                          <p:attrName>ppt_w</p:attrName>
                                        </p:attrNameLst>
                                      </p:cBhvr>
                                      <p:tavLst>
                                        <p:tav tm="0">
                                          <p:val>
                                            <p:fltVal val="0"/>
                                          </p:val>
                                        </p:tav>
                                        <p:tav tm="100000">
                                          <p:val>
                                            <p:strVal val="#ppt_w"/>
                                          </p:val>
                                        </p:tav>
                                      </p:tavLst>
                                    </p:anim>
                                    <p:anim calcmode="lin" valueType="num">
                                      <p:cBhvr>
                                        <p:cTn id="8" dur="1500" fill="hold"/>
                                        <p:tgtEl>
                                          <p:spTgt spid="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2" nodeType="clickEffect">
                                  <p:stCondLst>
                                    <p:cond delay="0"/>
                                  </p:stCondLst>
                                  <p:iterate>
                                    <p:tmAbs val="0"/>
                                  </p:iterate>
                                  <p:childTnLst>
                                    <p:set>
                                      <p:cBhvr>
                                        <p:cTn id="12" fill="hold"/>
                                        <p:tgtEl>
                                          <p:spTgt spid="58"/>
                                        </p:tgtEl>
                                        <p:attrNameLst>
                                          <p:attrName>style.visibility</p:attrName>
                                        </p:attrNameLst>
                                      </p:cBhvr>
                                      <p:to>
                                        <p:strVal val="visible"/>
                                      </p:to>
                                    </p:set>
                                    <p:animEffect transition="in" filter="dissolve">
                                      <p:cBhvr>
                                        <p:cTn id="13" dur="1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3" nodeType="clickEffect">
                                  <p:stCondLst>
                                    <p:cond delay="0"/>
                                  </p:stCondLst>
                                  <p:iterate>
                                    <p:tmAbs val="0"/>
                                  </p:iterate>
                                  <p:childTnLst>
                                    <p:set>
                                      <p:cBhvr>
                                        <p:cTn id="17" fill="hold"/>
                                        <p:tgtEl>
                                          <p:spTgt spid="59"/>
                                        </p:tgtEl>
                                        <p:attrNameLst>
                                          <p:attrName>style.visibility</p:attrName>
                                        </p:attrNameLst>
                                      </p:cBhvr>
                                      <p:to>
                                        <p:strVal val="visible"/>
                                      </p:to>
                                    </p:set>
                                    <p:animEffect transition="in" filter="dissolve">
                                      <p:cBhvr>
                                        <p:cTn id="18" dur="10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4" nodeType="clickEffect">
                                  <p:stCondLst>
                                    <p:cond delay="0"/>
                                  </p:stCondLst>
                                  <p:iterate>
                                    <p:tmAbs val="0"/>
                                  </p:iterate>
                                  <p:childTnLst>
                                    <p:set>
                                      <p:cBhvr>
                                        <p:cTn id="22" fill="hold"/>
                                        <p:tgtEl>
                                          <p:spTgt spid="61"/>
                                        </p:tgtEl>
                                        <p:attrNameLst>
                                          <p:attrName>style.visibility</p:attrName>
                                        </p:attrNameLst>
                                      </p:cBhvr>
                                      <p:to>
                                        <p:strVal val="visible"/>
                                      </p:to>
                                    </p:set>
                                    <p:animEffect transition="in" filter="dissolve">
                                      <p:cBhvr>
                                        <p:cTn id="23" dur="10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5" nodeType="clickEffect">
                                  <p:stCondLst>
                                    <p:cond delay="0"/>
                                  </p:stCondLst>
                                  <p:iterate>
                                    <p:tmAbs val="0"/>
                                  </p:iterate>
                                  <p:childTnLst>
                                    <p:set>
                                      <p:cBhvr>
                                        <p:cTn id="27" fill="hold"/>
                                        <p:tgtEl>
                                          <p:spTgt spid="60"/>
                                        </p:tgtEl>
                                        <p:attrNameLst>
                                          <p:attrName>style.visibility</p:attrName>
                                        </p:attrNameLst>
                                      </p:cBhvr>
                                      <p:to>
                                        <p:strVal val="visible"/>
                                      </p:to>
                                    </p:set>
                                    <p:animEffect transition="in" filter="dissolve">
                                      <p:cBhvr>
                                        <p:cTn id="28" dur="10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6" nodeType="clickEffect">
                                  <p:stCondLst>
                                    <p:cond delay="0"/>
                                  </p:stCondLst>
                                  <p:iterate>
                                    <p:tmAbs val="0"/>
                                  </p:iterate>
                                  <p:childTnLst>
                                    <p:set>
                                      <p:cBhvr>
                                        <p:cTn id="32" fill="hold"/>
                                        <p:tgtEl>
                                          <p:spTgt spid="62"/>
                                        </p:tgtEl>
                                        <p:attrNameLst>
                                          <p:attrName>style.visibility</p:attrName>
                                        </p:attrNameLst>
                                      </p:cBhvr>
                                      <p:to>
                                        <p:strVal val="visible"/>
                                      </p:to>
                                    </p:set>
                                    <p:animEffect transition="in" filter="dissolve">
                                      <p:cBhvr>
                                        <p:cTn id="33" dur="10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7" nodeType="clickEffect">
                                  <p:stCondLst>
                                    <p:cond delay="0"/>
                                  </p:stCondLst>
                                  <p:iterate>
                                    <p:tmAbs val="0"/>
                                  </p:iterate>
                                  <p:childTnLst>
                                    <p:set>
                                      <p:cBhvr>
                                        <p:cTn id="37" fill="hold"/>
                                        <p:tgtEl>
                                          <p:spTgt spid="63"/>
                                        </p:tgtEl>
                                        <p:attrNameLst>
                                          <p:attrName>style.visibility</p:attrName>
                                        </p:attrNameLst>
                                      </p:cBhvr>
                                      <p:to>
                                        <p:strVal val="visible"/>
                                      </p:to>
                                    </p:set>
                                    <p:animEffect transition="in" filter="dissolve">
                                      <p:cBhvr>
                                        <p:cTn id="38" dur="10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8" nodeType="clickEffect">
                                  <p:stCondLst>
                                    <p:cond delay="0"/>
                                  </p:stCondLst>
                                  <p:iterate>
                                    <p:tmAbs val="0"/>
                                  </p:iterate>
                                  <p:childTnLst>
                                    <p:set>
                                      <p:cBhvr>
                                        <p:cTn id="42" fill="hold"/>
                                        <p:tgtEl>
                                          <p:spTgt spid="64"/>
                                        </p:tgtEl>
                                        <p:attrNameLst>
                                          <p:attrName>style.visibility</p:attrName>
                                        </p:attrNameLst>
                                      </p:cBhvr>
                                      <p:to>
                                        <p:strVal val="visible"/>
                                      </p:to>
                                    </p:set>
                                    <p:animEffect transition="in" filter="dissolve">
                                      <p:cBhvr>
                                        <p:cTn id="43"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advAuto="0"/>
      <p:bldP spid="58" grpId="2" animBg="1" advAuto="0"/>
      <p:bldP spid="59" grpId="3" animBg="1" advAuto="0"/>
      <p:bldP spid="60" grpId="5" animBg="1" advAuto="0"/>
      <p:bldP spid="61" grpId="4" animBg="1" advAuto="0"/>
      <p:bldP spid="62" grpId="6" animBg="1" advAuto="0"/>
      <p:bldP spid="63" grpId="7" animBg="1" advAuto="0"/>
      <p:bldP spid="64" grpId="8"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lvl1pPr algn="l">
              <a:spcBef>
                <a:spcPts val="2800"/>
              </a:spcBef>
              <a:defRPr sz="3200">
                <a:solidFill>
                  <a:srgbClr val="625B48"/>
                </a:solidFill>
              </a:defRPr>
            </a:lvl1pPr>
          </a:lstStyle>
          <a:p>
            <a:pPr lvl="0">
              <a:defRPr sz="1800">
                <a:solidFill>
                  <a:srgbClr val="000000"/>
                </a:solidFill>
              </a:defRPr>
            </a:pPr>
            <a:r>
              <a:rPr sz="3200">
                <a:solidFill>
                  <a:srgbClr val="625B48"/>
                </a:solidFill>
              </a:rPr>
              <a:t>REFINADO Y CENTRIFUGADO </a:t>
            </a:r>
          </a:p>
        </p:txBody>
      </p:sp>
      <p:sp>
        <p:nvSpPr>
          <p:cNvPr id="67" name="Shape 67"/>
          <p:cNvSpPr>
            <a:spLocks noGrp="1"/>
          </p:cNvSpPr>
          <p:nvPr>
            <p:ph type="body" idx="1"/>
          </p:nvPr>
        </p:nvSpPr>
        <p:spPr>
          <a:prstGeom prst="rect">
            <a:avLst/>
          </a:prstGeom>
        </p:spPr>
        <p:txBody>
          <a:bodyPr anchor="t"/>
          <a:lstStyle/>
          <a:p>
            <a:pPr marL="0" lvl="0" indent="0">
              <a:spcBef>
                <a:spcPts val="2800"/>
              </a:spcBef>
              <a:buClrTx/>
              <a:buSzTx/>
              <a:buFontTx/>
              <a:buNone/>
              <a:defRPr sz="1800">
                <a:solidFill>
                  <a:srgbClr val="000000"/>
                </a:solidFill>
              </a:defRPr>
            </a:pPr>
            <a:r>
              <a:rPr sz="3200">
                <a:solidFill>
                  <a:srgbClr val="625B48"/>
                </a:solidFill>
              </a:rPr>
              <a:t>Proceso de recristalización. </a:t>
            </a:r>
          </a:p>
          <a:p>
            <a:pPr marL="0" lvl="0" indent="0">
              <a:spcBef>
                <a:spcPts val="2800"/>
              </a:spcBef>
              <a:buClrTx/>
              <a:buSzTx/>
              <a:buFontTx/>
              <a:buNone/>
              <a:defRPr sz="1800">
                <a:solidFill>
                  <a:srgbClr val="000000"/>
                </a:solidFill>
              </a:defRPr>
            </a:pPr>
            <a:r>
              <a:rPr sz="3200">
                <a:solidFill>
                  <a:srgbClr val="625B48"/>
                </a:solidFill>
              </a:rPr>
              <a:t/>
            </a:r>
            <a:br>
              <a:rPr sz="3200">
                <a:solidFill>
                  <a:srgbClr val="625B48"/>
                </a:solidFill>
              </a:rPr>
            </a:br>
            <a:r>
              <a:rPr sz="3200">
                <a:solidFill>
                  <a:srgbClr val="625B48"/>
                </a:solidFill>
              </a:rPr>
              <a:t>azúcar y agua = jarabe, </a:t>
            </a:r>
            <a:br>
              <a:rPr sz="3200">
                <a:solidFill>
                  <a:srgbClr val="625B48"/>
                </a:solidFill>
              </a:rPr>
            </a:br>
            <a:r>
              <a:rPr sz="3200">
                <a:solidFill>
                  <a:srgbClr val="625B48"/>
                </a:solidFill>
              </a:rPr>
              <a:t/>
            </a:r>
            <a:br>
              <a:rPr sz="3200">
                <a:solidFill>
                  <a:srgbClr val="625B48"/>
                </a:solidFill>
              </a:rPr>
            </a:br>
            <a:r>
              <a:rPr sz="3200">
                <a:solidFill>
                  <a:srgbClr val="625B48"/>
                </a:solidFill>
              </a:rPr>
              <a:t>                         filtrado = </a:t>
            </a:r>
            <a:r>
              <a:rPr sz="3000">
                <a:solidFill>
                  <a:srgbClr val="625B48"/>
                </a:solidFill>
              </a:rPr>
              <a:t>miel muy rica en azúcar y más pura </a:t>
            </a:r>
          </a:p>
          <a:p>
            <a:pPr marL="0" lvl="1" indent="228600">
              <a:spcBef>
                <a:spcPts val="2800"/>
              </a:spcBef>
              <a:buClrTx/>
              <a:buSzTx/>
              <a:buFontTx/>
              <a:buNone/>
              <a:defRPr sz="1800">
                <a:solidFill>
                  <a:srgbClr val="000000"/>
                </a:solidFill>
              </a:defRPr>
            </a:pPr>
            <a:r>
              <a:rPr sz="3000">
                <a:solidFill>
                  <a:srgbClr val="625B48"/>
                </a:solidFill>
              </a:rPr>
              <a:t>                                    </a:t>
            </a:r>
            <a:br>
              <a:rPr sz="3000">
                <a:solidFill>
                  <a:srgbClr val="625B48"/>
                </a:solidFill>
              </a:rPr>
            </a:br>
            <a:r>
              <a:rPr sz="3000">
                <a:solidFill>
                  <a:srgbClr val="625B48"/>
                </a:solidFill>
              </a:rPr>
              <a:t>                                    </a:t>
            </a:r>
            <a:r>
              <a:rPr sz="3200">
                <a:solidFill>
                  <a:srgbClr val="625B48"/>
                </a:solidFill>
              </a:rPr>
              <a:t>centrifugada = azúcar húmedo de  </a:t>
            </a:r>
          </a:p>
        </p:txBody>
      </p:sp>
      <p:sp>
        <p:nvSpPr>
          <p:cNvPr id="68" name="Shape 68"/>
          <p:cNvSpPr/>
          <p:nvPr/>
        </p:nvSpPr>
        <p:spPr>
          <a:xfrm>
            <a:off x="4494034" y="3595124"/>
            <a:ext cx="1" cy="927702"/>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69" name="Shape 69"/>
          <p:cNvSpPr/>
          <p:nvPr/>
        </p:nvSpPr>
        <p:spPr>
          <a:xfrm>
            <a:off x="4494034" y="4862846"/>
            <a:ext cx="1" cy="727615"/>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70" name="Shape 70"/>
          <p:cNvSpPr/>
          <p:nvPr/>
        </p:nvSpPr>
        <p:spPr>
          <a:xfrm>
            <a:off x="6139054" y="5964558"/>
            <a:ext cx="1" cy="736601"/>
          </a:xfrm>
          <a:prstGeom prst="line">
            <a:avLst/>
          </a:prstGeom>
          <a:ln w="38100">
            <a:solidFill>
              <a:srgbClr val="959A4C"/>
            </a:solidFill>
            <a:miter lim="400000"/>
            <a:tailEnd type="triangle"/>
          </a:ln>
        </p:spPr>
        <p:txBody>
          <a:bodyPr lIns="50800" tIns="50800" rIns="50800" bIns="50800" anchor="ctr"/>
          <a:lstStyle/>
          <a:p>
            <a:pPr lvl="0">
              <a:defRPr sz="3600"/>
            </a:pPr>
            <a:endParaRPr/>
          </a:p>
        </p:txBody>
      </p:sp>
      <p:sp>
        <p:nvSpPr>
          <p:cNvPr id="71" name="Shape 71"/>
          <p:cNvSpPr/>
          <p:nvPr/>
        </p:nvSpPr>
        <p:spPr>
          <a:xfrm>
            <a:off x="7724846" y="7390805"/>
            <a:ext cx="2524456" cy="6125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lvl="1" algn="l">
              <a:spcBef>
                <a:spcPts val="2800"/>
              </a:spcBef>
              <a:defRPr sz="1800">
                <a:solidFill>
                  <a:srgbClr val="000000"/>
                </a:solidFill>
              </a:defRPr>
            </a:pPr>
            <a:r>
              <a:rPr sz="3200">
                <a:solidFill>
                  <a:srgbClr val="625B48"/>
                </a:solidFill>
              </a:rPr>
              <a:t>alta calidad </a:t>
            </a:r>
          </a:p>
        </p:txBody>
      </p:sp>
    </p:spTree>
  </p:cSld>
  <p:clrMapOvr>
    <a:masterClrMapping/>
  </p:clrMapOvr>
  <p:transition xmlns:p14="http://schemas.microsoft.com/office/powerpoint/2010/main">
    <p:cover dir="d"/>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66"/>
                                        </p:tgtEl>
                                        <p:attrNameLst>
                                          <p:attrName>style.visibility</p:attrName>
                                        </p:attrNameLst>
                                      </p:cBhvr>
                                      <p:to>
                                        <p:strVal val="visible"/>
                                      </p:to>
                                    </p:set>
                                    <p:animEffect transition="in" filter="dissolve">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67"/>
                                        </p:tgtEl>
                                        <p:attrNameLst>
                                          <p:attrName>style.visibility</p:attrName>
                                        </p:attrNameLst>
                                      </p:cBhvr>
                                      <p:to>
                                        <p:strVal val="visible"/>
                                      </p:to>
                                    </p:set>
                                    <p:animEffect transition="in" filter="dissolve">
                                      <p:cBhvr>
                                        <p:cTn id="12" dur="1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71"/>
                                        </p:tgtEl>
                                        <p:attrNameLst>
                                          <p:attrName>style.visibility</p:attrName>
                                        </p:attrNameLst>
                                      </p:cBhvr>
                                      <p:to>
                                        <p:strVal val="visible"/>
                                      </p:to>
                                    </p:set>
                                    <p:animEffect transition="in" filter="dissolve">
                                      <p:cBhvr>
                                        <p:cTn id="17" dur="10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4" nodeType="clickEffect">
                                  <p:stCondLst>
                                    <p:cond delay="0"/>
                                  </p:stCondLst>
                                  <p:iterate>
                                    <p:tmAbs val="0"/>
                                  </p:iterate>
                                  <p:childTnLst>
                                    <p:set>
                                      <p:cBhvr>
                                        <p:cTn id="21" fill="hold"/>
                                        <p:tgtEl>
                                          <p:spTgt spid="68"/>
                                        </p:tgtEl>
                                        <p:attrNameLst>
                                          <p:attrName>style.visibility</p:attrName>
                                        </p:attrNameLst>
                                      </p:cBhvr>
                                      <p:to>
                                        <p:strVal val="visible"/>
                                      </p:to>
                                    </p:set>
                                    <p:animEffect transition="in" filter="dissolve">
                                      <p:cBhvr>
                                        <p:cTn id="22" dur="10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5" nodeType="clickEffect">
                                  <p:stCondLst>
                                    <p:cond delay="0"/>
                                  </p:stCondLst>
                                  <p:iterate>
                                    <p:tmAbs val="0"/>
                                  </p:iterate>
                                  <p:childTnLst>
                                    <p:set>
                                      <p:cBhvr>
                                        <p:cTn id="26" fill="hold"/>
                                        <p:tgtEl>
                                          <p:spTgt spid="69"/>
                                        </p:tgtEl>
                                        <p:attrNameLst>
                                          <p:attrName>style.visibility</p:attrName>
                                        </p:attrNameLst>
                                      </p:cBhvr>
                                      <p:to>
                                        <p:strVal val="visible"/>
                                      </p:to>
                                    </p:set>
                                    <p:animEffect transition="in" filter="dissolve">
                                      <p:cBhvr>
                                        <p:cTn id="27" dur="10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6" nodeType="clickEffect">
                                  <p:stCondLst>
                                    <p:cond delay="0"/>
                                  </p:stCondLst>
                                  <p:iterate>
                                    <p:tmAbs val="0"/>
                                  </p:iterate>
                                  <p:childTnLst>
                                    <p:set>
                                      <p:cBhvr>
                                        <p:cTn id="31" fill="hold"/>
                                        <p:tgtEl>
                                          <p:spTgt spid="70"/>
                                        </p:tgtEl>
                                        <p:attrNameLst>
                                          <p:attrName>style.visibility</p:attrName>
                                        </p:attrNameLst>
                                      </p:cBhvr>
                                      <p:to>
                                        <p:strVal val="visible"/>
                                      </p:to>
                                    </p:set>
                                    <p:animEffect transition="in" filter="dissolve">
                                      <p:cBhvr>
                                        <p:cTn id="3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animBg="1" advAuto="0"/>
      <p:bldP spid="67" grpId="2" animBg="1" advAuto="0"/>
      <p:bldP spid="68" grpId="4" animBg="1" advAuto="0"/>
      <p:bldP spid="69" grpId="5" animBg="1" advAuto="0"/>
      <p:bldP spid="70" grpId="6" animBg="1" advAuto="0"/>
      <p:bldP spid="71"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lvl1pPr algn="l">
              <a:spcBef>
                <a:spcPts val="2800"/>
              </a:spcBef>
              <a:defRPr sz="3200">
                <a:solidFill>
                  <a:srgbClr val="625B48"/>
                </a:solidFill>
              </a:defRPr>
            </a:lvl1pPr>
          </a:lstStyle>
          <a:p>
            <a:pPr lvl="0">
              <a:defRPr sz="1800">
                <a:solidFill>
                  <a:srgbClr val="000000"/>
                </a:solidFill>
              </a:defRPr>
            </a:pPr>
            <a:r>
              <a:rPr sz="3200">
                <a:solidFill>
                  <a:srgbClr val="625B48"/>
                </a:solidFill>
              </a:rPr>
              <a:t>SECADO Y ENVASADO </a:t>
            </a:r>
          </a:p>
        </p:txBody>
      </p:sp>
      <p:sp>
        <p:nvSpPr>
          <p:cNvPr id="74" name="Shape 74"/>
          <p:cNvSpPr>
            <a:spLocks noGrp="1"/>
          </p:cNvSpPr>
          <p:nvPr>
            <p:ph type="body" idx="1"/>
          </p:nvPr>
        </p:nvSpPr>
        <p:spPr>
          <a:xfrm>
            <a:off x="1104900" y="1769969"/>
            <a:ext cx="10795000" cy="5715001"/>
          </a:xfrm>
          <a:prstGeom prst="rect">
            <a:avLst/>
          </a:prstGeom>
        </p:spPr>
        <p:txBody>
          <a:bodyPr/>
          <a:lstStyle/>
          <a:p>
            <a:pPr marL="338666" lvl="0" indent="-338666">
              <a:spcBef>
                <a:spcPts val="2800"/>
              </a:spcBef>
              <a:buBlip>
                <a:blip r:embed="rId2"/>
              </a:buBlip>
              <a:defRPr sz="1800">
                <a:solidFill>
                  <a:srgbClr val="000000"/>
                </a:solidFill>
              </a:defRPr>
            </a:pPr>
            <a:r>
              <a:rPr sz="3200">
                <a:solidFill>
                  <a:srgbClr val="625B48"/>
                </a:solidFill>
              </a:rPr>
              <a:t>El azúcar húmedo tiene que secarse en secadores rotativo con aire caliente. </a:t>
            </a:r>
          </a:p>
          <a:p>
            <a:pPr marL="338666" lvl="0" indent="-338666">
              <a:spcBef>
                <a:spcPts val="2800"/>
              </a:spcBef>
              <a:buBlip>
                <a:blip r:embed="rId2"/>
              </a:buBlip>
              <a:defRPr sz="1800">
                <a:solidFill>
                  <a:srgbClr val="000000"/>
                </a:solidFill>
              </a:defRPr>
            </a:pPr>
            <a:r>
              <a:rPr sz="3200">
                <a:solidFill>
                  <a:srgbClr val="625B48"/>
                </a:solidFill>
              </a:rPr>
              <a:t>Picado en los silos </a:t>
            </a:r>
          </a:p>
          <a:p>
            <a:pPr marL="338666" lvl="0" indent="-338666">
              <a:spcBef>
                <a:spcPts val="2800"/>
              </a:spcBef>
              <a:buBlip>
                <a:blip r:embed="rId2"/>
              </a:buBlip>
              <a:defRPr sz="1800">
                <a:solidFill>
                  <a:srgbClr val="000000"/>
                </a:solidFill>
              </a:defRPr>
            </a:pPr>
            <a:r>
              <a:rPr sz="3200">
                <a:solidFill>
                  <a:srgbClr val="625B48"/>
                </a:solidFill>
              </a:rPr>
              <a:t>Tolva de embolsado y </a:t>
            </a:r>
            <a:br>
              <a:rPr sz="3200">
                <a:solidFill>
                  <a:srgbClr val="625B48"/>
                </a:solidFill>
              </a:rPr>
            </a:br>
            <a:r>
              <a:rPr sz="3200">
                <a:solidFill>
                  <a:srgbClr val="625B48"/>
                </a:solidFill>
              </a:rPr>
              <a:t>es empaquetado.</a:t>
            </a:r>
          </a:p>
        </p:txBody>
      </p:sp>
      <p:pic>
        <p:nvPicPr>
          <p:cNvPr id="75" name="Immagine 74"/>
          <p:cNvPicPr/>
          <p:nvPr/>
        </p:nvPicPr>
        <p:blipFill>
          <a:blip r:embed="rId3">
            <a:extLst/>
          </a:blip>
          <a:stretch>
            <a:fillRect/>
          </a:stretch>
        </p:blipFill>
        <p:spPr>
          <a:xfrm>
            <a:off x="6759275" y="5138534"/>
            <a:ext cx="5334013" cy="3522143"/>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73"/>
                                        </p:tgtEl>
                                        <p:attrNameLst>
                                          <p:attrName>style.visibility</p:attrName>
                                        </p:attrNameLst>
                                      </p:cBhvr>
                                      <p:to>
                                        <p:strVal val="visible"/>
                                      </p:to>
                                    </p:set>
                                    <p:animEffect transition="in" filter="dissolv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74"/>
                                        </p:tgtEl>
                                        <p:attrNameLst>
                                          <p:attrName>style.visibility</p:attrName>
                                        </p:attrNameLst>
                                      </p:cBhvr>
                                      <p:to>
                                        <p:strVal val="visible"/>
                                      </p:to>
                                    </p:set>
                                    <p:animEffect transition="in" filter="dissolve">
                                      <p:cBhvr>
                                        <p:cTn id="12" dur="1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P spid="74" grpId="2"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959A4C"/>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959A4C"/>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TotalTime>
  <Words>788</Words>
  <Application>Microsoft Macintosh PowerPoint</Application>
  <PresentationFormat>Personalizzato</PresentationFormat>
  <Paragraphs>169</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Renaissance</vt:lpstr>
      <vt:lpstr>Presentazione di PowerPoint</vt:lpstr>
      <vt:lpstr>Historia </vt:lpstr>
      <vt:lpstr>Leyenda de la isla de Nueva Guinea  </vt:lpstr>
      <vt:lpstr>Presentazione di PowerPoint</vt:lpstr>
      <vt:lpstr>Preparación de la caña de azúcar</vt:lpstr>
      <vt:lpstr>CLARIFICACIÓN </vt:lpstr>
      <vt:lpstr>COCIMIENTO Y SEPARACIÓN</vt:lpstr>
      <vt:lpstr>REFINADO Y CENTRIFUGADO </vt:lpstr>
      <vt:lpstr>SECADO Y ENVASADO </vt:lpstr>
      <vt:lpstr>Producción mundial de caña de azúcar</vt:lpstr>
      <vt:lpstr>Presentazione di PowerPoint</vt:lpstr>
      <vt:lpstr>Volumen de producción</vt:lpstr>
      <vt:lpstr>Trabajadores de la caña de azúcar</vt:lpstr>
      <vt:lpstr>Exposición a calor extremo, radiaciones solares y estrés por calor  </vt:lpstr>
      <vt:lpstr>Enfermedad renal crónica </vt:lpstr>
      <vt:lpstr>Presentazione di PowerPoint</vt:lpstr>
      <vt:lpstr>Consecuencias sobre el medio ambiente </vt:lpstr>
      <vt:lpstr>Presentazione di PowerPoint</vt:lpstr>
      <vt:lpstr>Fonti </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Clara Gorla</cp:lastModifiedBy>
  <cp:revision>10</cp:revision>
  <dcterms:modified xsi:type="dcterms:W3CDTF">2015-01-13T12:25:09Z</dcterms:modified>
</cp:coreProperties>
</file>