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99" r:id="rId2"/>
  </p:sldMasterIdLst>
  <p:notesMasterIdLst>
    <p:notesMasterId r:id="rId32"/>
  </p:notesMasterIdLst>
  <p:sldIdLst>
    <p:sldId id="287" r:id="rId3"/>
    <p:sldId id="281" r:id="rId4"/>
    <p:sldId id="282" r:id="rId5"/>
    <p:sldId id="284"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5" r:id="rId28"/>
    <p:sldId id="280" r:id="rId29"/>
    <p:sldId id="286" r:id="rId30"/>
    <p:sldId id="288" r:id="rId31"/>
  </p:sldIdLst>
  <p:sldSz cx="9144000" cy="6858000" type="screen4x3"/>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p:scale>
          <a:sx n="60" d="100"/>
          <a:sy n="60" d="100"/>
        </p:scale>
        <p:origin x="-1656" y="-282"/>
      </p:cViewPr>
      <p:guideLst>
        <p:guide orient="horz" pos="2160"/>
        <p:guide pos="2880"/>
      </p:guideLst>
    </p:cSldViewPr>
  </p:slideViewPr>
  <p:outlineViewPr>
    <p:cViewPr varScale="1">
      <p:scale>
        <a:sx n="170" d="200"/>
        <a:sy n="170" d="200"/>
      </p:scale>
      <p:origin x="0" y="9678"/>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559675" cy="10691813"/>
          </a:xfrm>
          <a:prstGeom prst="roundRect">
            <a:avLst>
              <a:gd name="adj" fmla="val 19"/>
            </a:avLst>
          </a:prstGeom>
          <a:solidFill>
            <a:srgbClr val="FFFFFF"/>
          </a:solidFill>
          <a:ln w="9360" cap="sq">
            <a:noFill/>
            <a:miter lim="800000"/>
            <a:headEnd/>
            <a:tailEnd/>
          </a:ln>
          <a:effectLst/>
        </p:spPr>
        <p:txBody>
          <a:bodyPr wrap="none" anchor="ctr"/>
          <a:lstStyle/>
          <a:p>
            <a:endParaRPr lang="it-IT"/>
          </a:p>
        </p:txBody>
      </p:sp>
      <p:sp>
        <p:nvSpPr>
          <p:cNvPr id="3074" name="AutoShape 2"/>
          <p:cNvSpPr>
            <a:spLocks noChangeArrowheads="1"/>
          </p:cNvSpPr>
          <p:nvPr/>
        </p:nvSpPr>
        <p:spPr bwMode="auto">
          <a:xfrm>
            <a:off x="0" y="0"/>
            <a:ext cx="7559675" cy="10691813"/>
          </a:xfrm>
          <a:prstGeom prst="roundRect">
            <a:avLst>
              <a:gd name="adj" fmla="val 19"/>
            </a:avLst>
          </a:prstGeom>
          <a:solidFill>
            <a:srgbClr val="FFFFFF"/>
          </a:solidFill>
          <a:ln w="9525" cap="flat">
            <a:noFill/>
            <a:round/>
            <a:headEnd/>
            <a:tailEnd/>
          </a:ln>
          <a:effectLst/>
        </p:spPr>
        <p:txBody>
          <a:bodyPr wrap="none" anchor="ctr"/>
          <a:lstStyle/>
          <a:p>
            <a:endParaRPr lang="it-IT"/>
          </a:p>
        </p:txBody>
      </p:sp>
      <p:sp>
        <p:nvSpPr>
          <p:cNvPr id="3075" name="Rectangle 3"/>
          <p:cNvSpPr>
            <a:spLocks noGrp="1" noRot="1" noChangeAspect="1" noChangeArrowheads="1"/>
          </p:cNvSpPr>
          <p:nvPr>
            <p:ph type="sldImg"/>
          </p:nvPr>
        </p:nvSpPr>
        <p:spPr bwMode="auto">
          <a:xfrm>
            <a:off x="1106488" y="812800"/>
            <a:ext cx="5340350" cy="4003675"/>
          </a:xfrm>
          <a:prstGeom prst="rect">
            <a:avLst/>
          </a:prstGeom>
          <a:noFill/>
          <a:ln w="9525" cap="flat">
            <a:noFill/>
            <a:round/>
            <a:headEnd/>
            <a:tailEnd/>
          </a:ln>
          <a:effectLst/>
        </p:spPr>
      </p:sp>
      <p:sp>
        <p:nvSpPr>
          <p:cNvPr id="3076" name="Rectangle 4"/>
          <p:cNvSpPr>
            <a:spLocks noGrp="1" noChangeArrowheads="1"/>
          </p:cNvSpPr>
          <p:nvPr>
            <p:ph type="body"/>
          </p:nvPr>
        </p:nvSpPr>
        <p:spPr bwMode="auto">
          <a:xfrm>
            <a:off x="755650" y="5078413"/>
            <a:ext cx="6043613" cy="480695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it-IT" smtClean="0"/>
          </a:p>
        </p:txBody>
      </p:sp>
      <p:sp>
        <p:nvSpPr>
          <p:cNvPr id="3077" name="Rectangle 5"/>
          <p:cNvSpPr>
            <a:spLocks noGrp="1" noChangeArrowheads="1"/>
          </p:cNvSpPr>
          <p:nvPr>
            <p:ph type="hdr"/>
          </p:nvPr>
        </p:nvSpPr>
        <p:spPr bwMode="auto">
          <a:xfrm>
            <a:off x="0" y="0"/>
            <a:ext cx="3276600" cy="53022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endParaRPr lang="it-IT"/>
          </a:p>
        </p:txBody>
      </p:sp>
      <p:sp>
        <p:nvSpPr>
          <p:cNvPr id="3078" name="Rectangle 6"/>
          <p:cNvSpPr>
            <a:spLocks noGrp="1" noChangeArrowheads="1"/>
          </p:cNvSpPr>
          <p:nvPr>
            <p:ph type="dt"/>
          </p:nvPr>
        </p:nvSpPr>
        <p:spPr bwMode="auto">
          <a:xfrm>
            <a:off x="4278313" y="0"/>
            <a:ext cx="3276600" cy="53022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endParaRPr lang="it-IT"/>
          </a:p>
        </p:txBody>
      </p:sp>
      <p:sp>
        <p:nvSpPr>
          <p:cNvPr id="3079" name="Rectangle 7"/>
          <p:cNvSpPr>
            <a:spLocks noGrp="1" noChangeArrowheads="1"/>
          </p:cNvSpPr>
          <p:nvPr>
            <p:ph type="ftr"/>
          </p:nvPr>
        </p:nvSpPr>
        <p:spPr bwMode="auto">
          <a:xfrm>
            <a:off x="0" y="10156825"/>
            <a:ext cx="3276600" cy="530225"/>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endParaRPr lang="it-IT"/>
          </a:p>
        </p:txBody>
      </p:sp>
      <p:sp>
        <p:nvSpPr>
          <p:cNvPr id="3080" name="Rectangle 8"/>
          <p:cNvSpPr>
            <a:spLocks noGrp="1" noChangeArrowheads="1"/>
          </p:cNvSpPr>
          <p:nvPr>
            <p:ph type="sldNum"/>
          </p:nvPr>
        </p:nvSpPr>
        <p:spPr bwMode="auto">
          <a:xfrm>
            <a:off x="4278313" y="10156825"/>
            <a:ext cx="3276600" cy="530225"/>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fld id="{AAF275CA-DA92-4DF9-819D-0FC6670A8429}" type="slidenum">
              <a:rPr lang="it-IT"/>
              <a:pPr/>
              <a:t>‹N›</a:t>
            </a:fld>
            <a:endParaRPr 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08075" y="812800"/>
            <a:ext cx="5337175" cy="4003675"/>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fld id="{AAF275CA-DA92-4DF9-819D-0FC6670A8429}" type="slidenum">
              <a:rPr lang="it-IT" smtClean="0"/>
              <a:pPr/>
              <a:t>4</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CC360B7-EB61-410A-806D-B2F6B994E8ED}" type="slidenum">
              <a:rPr lang="it-IT"/>
              <a:pPr/>
              <a:t>13</a:t>
            </a:fld>
            <a:endParaRPr lang="it-IT"/>
          </a:p>
        </p:txBody>
      </p:sp>
      <p:sp>
        <p:nvSpPr>
          <p:cNvPr id="3993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9938"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833AAF7-DA88-43E1-9D61-83FEEE39DCDB}" type="slidenum">
              <a:rPr lang="it-IT"/>
              <a:pPr/>
              <a:t>14</a:t>
            </a:fld>
            <a:endParaRPr lang="it-IT"/>
          </a:p>
        </p:txBody>
      </p:sp>
      <p:sp>
        <p:nvSpPr>
          <p:cNvPr id="4096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0962"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E4F399E-95CD-46A9-985A-FB0C5743C086}" type="slidenum">
              <a:rPr lang="it-IT"/>
              <a:pPr/>
              <a:t>15</a:t>
            </a:fld>
            <a:endParaRPr lang="it-IT"/>
          </a:p>
        </p:txBody>
      </p:sp>
      <p:sp>
        <p:nvSpPr>
          <p:cNvPr id="4198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1986"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E47AE5C-0878-4429-B4A4-BCC6EFAAB2B9}" type="slidenum">
              <a:rPr lang="it-IT"/>
              <a:pPr/>
              <a:t>16</a:t>
            </a:fld>
            <a:endParaRPr lang="it-IT"/>
          </a:p>
        </p:txBody>
      </p:sp>
      <p:sp>
        <p:nvSpPr>
          <p:cNvPr id="4300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3010"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8CFE38F-82BD-4471-B834-94108FB73301}" type="slidenum">
              <a:rPr lang="it-IT"/>
              <a:pPr/>
              <a:t>17</a:t>
            </a:fld>
            <a:endParaRPr lang="it-IT"/>
          </a:p>
        </p:txBody>
      </p:sp>
      <p:sp>
        <p:nvSpPr>
          <p:cNvPr id="440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88B2D9-A1D7-4CFD-BB8F-B4E6EE23615F}" type="slidenum">
              <a:rPr lang="it-IT"/>
              <a:pPr/>
              <a:t>18</a:t>
            </a:fld>
            <a:endParaRPr lang="it-IT"/>
          </a:p>
        </p:txBody>
      </p:sp>
      <p:sp>
        <p:nvSpPr>
          <p:cNvPr id="4505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5058"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8A29B55-41B1-468E-A9AD-F7A19C855142}" type="slidenum">
              <a:rPr lang="it-IT"/>
              <a:pPr/>
              <a:t>19</a:t>
            </a:fld>
            <a:endParaRPr lang="it-IT"/>
          </a:p>
        </p:txBody>
      </p:sp>
      <p:sp>
        <p:nvSpPr>
          <p:cNvPr id="4608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6082"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00F5C70-7269-47E8-B2F5-DB236C8EA573}" type="slidenum">
              <a:rPr lang="it-IT"/>
              <a:pPr/>
              <a:t>20</a:t>
            </a:fld>
            <a:endParaRPr lang="it-IT"/>
          </a:p>
        </p:txBody>
      </p:sp>
      <p:sp>
        <p:nvSpPr>
          <p:cNvPr id="4710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7106"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32C6B95-CAA0-4A37-9C1E-CBBE21273865}" type="slidenum">
              <a:rPr lang="it-IT"/>
              <a:pPr/>
              <a:t>21</a:t>
            </a:fld>
            <a:endParaRPr lang="it-IT"/>
          </a:p>
        </p:txBody>
      </p:sp>
      <p:sp>
        <p:nvSpPr>
          <p:cNvPr id="4812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833C078-FCFB-4C83-A661-641628269857}" type="slidenum">
              <a:rPr lang="it-IT"/>
              <a:pPr/>
              <a:t>22</a:t>
            </a:fld>
            <a:endParaRPr lang="it-IT"/>
          </a:p>
        </p:txBody>
      </p:sp>
      <p:sp>
        <p:nvSpPr>
          <p:cNvPr id="4915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4915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3CC7C0A-70DA-4D28-99B7-AF8D3E667F6D}" type="slidenum">
              <a:rPr lang="it-IT"/>
              <a:pPr/>
              <a:t>5</a:t>
            </a:fld>
            <a:endParaRPr lang="it-IT"/>
          </a:p>
        </p:txBody>
      </p:sp>
      <p:sp>
        <p:nvSpPr>
          <p:cNvPr id="3174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1746"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8EA2EBA-2A20-461E-9570-C04ACE7AD97B}" type="slidenum">
              <a:rPr lang="it-IT"/>
              <a:pPr/>
              <a:t>23</a:t>
            </a:fld>
            <a:endParaRPr lang="it-IT"/>
          </a:p>
        </p:txBody>
      </p:sp>
      <p:sp>
        <p:nvSpPr>
          <p:cNvPr id="501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0178"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ED6F3D6-6B21-48B8-B418-F585EC531CC4}" type="slidenum">
              <a:rPr lang="it-IT"/>
              <a:pPr/>
              <a:t>24</a:t>
            </a:fld>
            <a:endParaRPr lang="it-IT"/>
          </a:p>
        </p:txBody>
      </p:sp>
      <p:sp>
        <p:nvSpPr>
          <p:cNvPr id="5120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1202"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E841298-9567-47D8-8C46-94AF5B2485DA}" type="slidenum">
              <a:rPr lang="it-IT"/>
              <a:pPr/>
              <a:t>25</a:t>
            </a:fld>
            <a:endParaRPr lang="it-IT"/>
          </a:p>
        </p:txBody>
      </p:sp>
      <p:sp>
        <p:nvSpPr>
          <p:cNvPr id="5222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2226"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00FFC76-56B2-439C-B0AF-6BE2CDDFDA6C}" type="slidenum">
              <a:rPr lang="it-IT"/>
              <a:pPr/>
              <a:t>27</a:t>
            </a:fld>
            <a:endParaRPr lang="it-IT"/>
          </a:p>
        </p:txBody>
      </p:sp>
      <p:sp>
        <p:nvSpPr>
          <p:cNvPr id="542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5427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D43C28E-064F-4B2C-ACC4-D2AB242E1BA8}" type="slidenum">
              <a:rPr lang="it-IT"/>
              <a:pPr/>
              <a:t>6</a:t>
            </a:fld>
            <a:endParaRPr lang="it-IT"/>
          </a:p>
        </p:txBody>
      </p:sp>
      <p:sp>
        <p:nvSpPr>
          <p:cNvPr id="3276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2770"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4455B73-DE4B-42F6-AD6C-56C230D712CF}" type="slidenum">
              <a:rPr lang="it-IT"/>
              <a:pPr/>
              <a:t>7</a:t>
            </a:fld>
            <a:endParaRPr lang="it-IT"/>
          </a:p>
        </p:txBody>
      </p:sp>
      <p:sp>
        <p:nvSpPr>
          <p:cNvPr id="3379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379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93A4AF6-6FBE-46A0-99D8-40E02C48D3D9}" type="slidenum">
              <a:rPr lang="it-IT"/>
              <a:pPr/>
              <a:t>8</a:t>
            </a:fld>
            <a:endParaRPr lang="it-IT"/>
          </a:p>
        </p:txBody>
      </p:sp>
      <p:sp>
        <p:nvSpPr>
          <p:cNvPr id="3481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CD08646-0C86-493E-BBCA-419F16D14398}" type="slidenum">
              <a:rPr lang="it-IT"/>
              <a:pPr/>
              <a:t>9</a:t>
            </a:fld>
            <a:endParaRPr lang="it-IT"/>
          </a:p>
        </p:txBody>
      </p:sp>
      <p:sp>
        <p:nvSpPr>
          <p:cNvPr id="3584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5842"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018D7D5-796E-4D7A-8BC6-7BB23D3C5739}" type="slidenum">
              <a:rPr lang="it-IT"/>
              <a:pPr/>
              <a:t>10</a:t>
            </a:fld>
            <a:endParaRPr lang="it-IT"/>
          </a:p>
        </p:txBody>
      </p:sp>
      <p:sp>
        <p:nvSpPr>
          <p:cNvPr id="3686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6866"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C6F946D-181D-4D99-94BA-42C4CFC2CD0B}" type="slidenum">
              <a:rPr lang="it-IT"/>
              <a:pPr/>
              <a:t>11</a:t>
            </a:fld>
            <a:endParaRPr lang="it-IT"/>
          </a:p>
        </p:txBody>
      </p:sp>
      <p:sp>
        <p:nvSpPr>
          <p:cNvPr id="3788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7890"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71AAE59-07BC-4E9F-9FCA-99AAA951724A}" type="slidenum">
              <a:rPr lang="it-IT"/>
              <a:pPr/>
              <a:t>12</a:t>
            </a:fld>
            <a:endParaRPr lang="it-IT"/>
          </a:p>
        </p:txBody>
      </p:sp>
      <p:sp>
        <p:nvSpPr>
          <p:cNvPr id="3891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38914" name="Rectangle 2"/>
          <p:cNvSpPr txBox="1">
            <a:spLocks noGrp="1" noChangeArrowheads="1"/>
          </p:cNvSpPr>
          <p:nvPr>
            <p:ph type="body" idx="1"/>
          </p:nvPr>
        </p:nvSpPr>
        <p:spPr bwMode="auto">
          <a:xfrm>
            <a:off x="755650" y="5078413"/>
            <a:ext cx="6048375" cy="4811712"/>
          </a:xfrm>
          <a:prstGeom prst="rect">
            <a:avLst/>
          </a:prstGeom>
          <a:noFill/>
          <a:ln cap="flat">
            <a:round/>
            <a:headEnd/>
            <a:tailEnd/>
          </a:ln>
        </p:spPr>
        <p:txBody>
          <a:bodyPr wrap="none" anchor="ct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idx="10"/>
          </p:nvPr>
        </p:nvSpPr>
        <p:spPr/>
        <p:txBody>
          <a:bodyPr/>
          <a:lstStyle>
            <a:lvl1pPr>
              <a:defRPr/>
            </a:lvl1pPr>
          </a:lstStyle>
          <a:p>
            <a:r>
              <a:rPr lang="it-IT"/>
              <a:t>19/01/15</a:t>
            </a:r>
          </a:p>
        </p:txBody>
      </p:sp>
      <p:sp>
        <p:nvSpPr>
          <p:cNvPr id="5" name="Segnaposto numero diapositiva 4"/>
          <p:cNvSpPr>
            <a:spLocks noGrp="1"/>
          </p:cNvSpPr>
          <p:nvPr>
            <p:ph type="sldNum" idx="11"/>
          </p:nvPr>
        </p:nvSpPr>
        <p:spPr/>
        <p:txBody>
          <a:bodyPr/>
          <a:lstStyle>
            <a:lvl1pPr>
              <a:defRPr/>
            </a:lvl1pPr>
          </a:lstStyle>
          <a:p>
            <a:fld id="{77F8C747-8024-4217-97A7-477A84C732ED}" type="slidenum">
              <a:rPr lang="it-IT"/>
              <a:pPr/>
              <a:t>‹N›</a:t>
            </a:fld>
            <a:endParaRPr lang="it-IT"/>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r>
              <a:rPr lang="it-IT"/>
              <a:t>19/01/15</a:t>
            </a:r>
          </a:p>
        </p:txBody>
      </p:sp>
      <p:sp>
        <p:nvSpPr>
          <p:cNvPr id="5" name="Segnaposto numero diapositiva 4"/>
          <p:cNvSpPr>
            <a:spLocks noGrp="1"/>
          </p:cNvSpPr>
          <p:nvPr>
            <p:ph type="sldNum" idx="11"/>
          </p:nvPr>
        </p:nvSpPr>
        <p:spPr/>
        <p:txBody>
          <a:bodyPr/>
          <a:lstStyle>
            <a:lvl1pPr>
              <a:defRPr/>
            </a:lvl1pPr>
          </a:lstStyle>
          <a:p>
            <a:fld id="{3DFDE41D-7F66-4A05-A84D-58E331F85DAF}" type="slidenum">
              <a:rPr lang="it-IT"/>
              <a:pPr/>
              <a:t>‹N›</a:t>
            </a:fld>
            <a:endParaRPr lang="it-IT"/>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6225" y="273050"/>
            <a:ext cx="2055813" cy="585311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3050"/>
            <a:ext cx="6016625" cy="585311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r>
              <a:rPr lang="it-IT"/>
              <a:t>19/01/15</a:t>
            </a:r>
          </a:p>
        </p:txBody>
      </p:sp>
      <p:sp>
        <p:nvSpPr>
          <p:cNvPr id="5" name="Segnaposto numero diapositiva 4"/>
          <p:cNvSpPr>
            <a:spLocks noGrp="1"/>
          </p:cNvSpPr>
          <p:nvPr>
            <p:ph type="sldNum" idx="11"/>
          </p:nvPr>
        </p:nvSpPr>
        <p:spPr/>
        <p:txBody>
          <a:bodyPr/>
          <a:lstStyle>
            <a:lvl1pPr>
              <a:defRPr/>
            </a:lvl1pPr>
          </a:lstStyle>
          <a:p>
            <a:fld id="{301FB73C-A6AA-403E-A1C8-E0F3CFE73166}" type="slidenum">
              <a:rPr lang="it-IT"/>
              <a:pPr/>
              <a:t>‹N›</a:t>
            </a:fld>
            <a:endParaRPr lang="it-IT"/>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2"/>
      </p:bgRef>
    </p:bg>
    <p:spTree>
      <p:nvGrpSpPr>
        <p:cNvPr id="1" name=""/>
        <p:cNvGrpSpPr/>
        <p:nvPr/>
      </p:nvGrpSpPr>
      <p:grpSpPr>
        <a:xfrm>
          <a:off x="0" y="0"/>
          <a:ext cx="0" cy="0"/>
          <a:chOff x="0" y="0"/>
          <a:chExt cx="0" cy="0"/>
        </a:xfrm>
      </p:grpSpPr>
      <p:sp>
        <p:nvSpPr>
          <p:cNvPr id="15" name="Rettangolo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ttangolo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ttotitolo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p:txBody>
          <a:bodyPr/>
          <a:lstStyle/>
          <a:p>
            <a:r>
              <a:rPr lang="it-IT" smtClean="0"/>
              <a:t>19/01/15</a:t>
            </a:r>
            <a:endParaRPr lang="it-IT"/>
          </a:p>
        </p:txBody>
      </p:sp>
      <p:sp>
        <p:nvSpPr>
          <p:cNvPr id="17" name="Segnaposto piè di pagina 16"/>
          <p:cNvSpPr>
            <a:spLocks noGrp="1"/>
          </p:cNvSpPr>
          <p:nvPr>
            <p:ph type="ftr" sz="quarter" idx="11"/>
          </p:nvPr>
        </p:nvSpPr>
        <p:spPr/>
        <p:txBody>
          <a:bodyPr/>
          <a:lstStyle/>
          <a:p>
            <a:endParaRPr kumimoji="0" lang="en-US"/>
          </a:p>
        </p:txBody>
      </p:sp>
      <p:sp>
        <p:nvSpPr>
          <p:cNvPr id="7" name="Connettore 1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ttangolo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e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egnaposto numero diapositiva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71AC179-6573-4204-A496-F28964283BE4}" type="slidenum">
              <a:rPr lang="it-IT" smtClean="0"/>
              <a:pPr/>
              <a:t>‹N›</a:t>
            </a:fld>
            <a:endParaRPr lang="it-IT"/>
          </a:p>
        </p:txBody>
      </p:sp>
      <p:sp>
        <p:nvSpPr>
          <p:cNvPr id="8" name="Titolo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it-IT" smtClean="0"/>
              <a:t>Fare clic per modificare lo stile del titolo</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solidFill>
                  <a:schemeClr val="accent3">
                    <a:shade val="75000"/>
                  </a:schemeClr>
                </a:solidFill>
              </a:defRPr>
            </a:lvl1pPr>
          </a:lstStyle>
          <a:p>
            <a:r>
              <a:rPr kumimoji="0" lang="it-IT" smtClean="0"/>
              <a:t>Fare clic per modificare lo stile del titolo</a:t>
            </a:r>
            <a:endParaRPr kumimoji="0" lang="en-US"/>
          </a:p>
        </p:txBody>
      </p:sp>
      <p:sp>
        <p:nvSpPr>
          <p:cNvPr id="4" name="Segnaposto data 3"/>
          <p:cNvSpPr>
            <a:spLocks noGrp="1"/>
          </p:cNvSpPr>
          <p:nvPr>
            <p:ph type="dt" sz="half" idx="10"/>
          </p:nvPr>
        </p:nvSpPr>
        <p:spPr/>
        <p:txBody>
          <a:bodyPr/>
          <a:lstStyle/>
          <a:p>
            <a:r>
              <a:rPr lang="it-IT" smtClean="0"/>
              <a:t>19/01/15</a:t>
            </a:r>
            <a:endParaRPr lang="it-IT"/>
          </a:p>
        </p:txBody>
      </p:sp>
      <p:sp>
        <p:nvSpPr>
          <p:cNvPr id="5" name="Segnaposto piè di pagina 4"/>
          <p:cNvSpPr>
            <a:spLocks noGrp="1"/>
          </p:cNvSpPr>
          <p:nvPr>
            <p:ph type="ftr" sz="quarter" idx="11"/>
          </p:nvPr>
        </p:nvSpPr>
        <p:spPr/>
        <p:txBody>
          <a:bodyPr/>
          <a:lstStyle/>
          <a:p>
            <a:endParaRPr kumimoji="0" lang="en-US"/>
          </a:p>
        </p:txBody>
      </p:sp>
      <p:sp>
        <p:nvSpPr>
          <p:cNvPr id="6" name="Segnaposto numero diapositiva 5"/>
          <p:cNvSpPr>
            <a:spLocks noGrp="1"/>
          </p:cNvSpPr>
          <p:nvPr>
            <p:ph type="sldNum" sz="quarter" idx="12"/>
          </p:nvPr>
        </p:nvSpPr>
        <p:spPr>
          <a:xfrm>
            <a:off x="4361688" y="1026372"/>
            <a:ext cx="457200" cy="441325"/>
          </a:xfrm>
        </p:spPr>
        <p:txBody>
          <a:bodyPr/>
          <a:lstStyle/>
          <a:p>
            <a:fld id="{96E5C328-C8D1-4E58-A0DF-D065C3511036}" type="slidenum">
              <a:rPr lang="it-IT" smtClean="0"/>
              <a:pPr/>
              <a:t>‹N›</a:t>
            </a:fld>
            <a:endParaRPr lang="it-IT"/>
          </a:p>
        </p:txBody>
      </p:sp>
      <p:sp>
        <p:nvSpPr>
          <p:cNvPr id="8" name="Segnaposto contenuto 7"/>
          <p:cNvSpPr>
            <a:spLocks noGrp="1"/>
          </p:cNvSpPr>
          <p:nvPr>
            <p:ph sz="quarter" idx="1"/>
          </p:nvPr>
        </p:nvSpPr>
        <p:spPr>
          <a:xfrm>
            <a:off x="301752" y="1527048"/>
            <a:ext cx="850392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1"/>
      </p:bgRef>
    </p:bg>
    <p:spTree>
      <p:nvGrpSpPr>
        <p:cNvPr id="1" name=""/>
        <p:cNvGrpSpPr/>
        <p:nvPr/>
      </p:nvGrpSpPr>
      <p:grpSpPr>
        <a:xfrm>
          <a:off x="0" y="0"/>
          <a:ext cx="0" cy="0"/>
          <a:chOff x="0" y="0"/>
          <a:chExt cx="0" cy="0"/>
        </a:xfrm>
      </p:grpSpPr>
      <p:sp>
        <p:nvSpPr>
          <p:cNvPr id="17" name="Rettangolo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ttangolo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ttangolo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Segnaposto testo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3" name="Rettangolo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ttangolo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Segnaposto piè di pagina 4"/>
          <p:cNvSpPr>
            <a:spLocks noGrp="1"/>
          </p:cNvSpPr>
          <p:nvPr>
            <p:ph type="ftr" sz="quarter" idx="11"/>
          </p:nvPr>
        </p:nvSpPr>
        <p:spPr/>
        <p:txBody>
          <a:bodyPr/>
          <a:lstStyle/>
          <a:p>
            <a:endParaRPr kumimoji="0" lang="en-US" dirty="0"/>
          </a:p>
        </p:txBody>
      </p:sp>
      <p:sp>
        <p:nvSpPr>
          <p:cNvPr id="4" name="Segnaposto data 3"/>
          <p:cNvSpPr>
            <a:spLocks noGrp="1"/>
          </p:cNvSpPr>
          <p:nvPr>
            <p:ph type="dt" sz="half" idx="10"/>
          </p:nvPr>
        </p:nvSpPr>
        <p:spPr/>
        <p:txBody>
          <a:bodyPr/>
          <a:lstStyle/>
          <a:p>
            <a:r>
              <a:rPr lang="it-IT" smtClean="0"/>
              <a:t>19/01/15</a:t>
            </a:r>
            <a:endParaRPr lang="it-IT"/>
          </a:p>
        </p:txBody>
      </p:sp>
      <p:sp>
        <p:nvSpPr>
          <p:cNvPr id="8" name="Connettore 1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e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e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egnaposto numero diapositiva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3B2543A-DDF2-422A-9FCD-18C07C481104}" type="slidenum">
              <a:rPr lang="it-IT" smtClean="0"/>
              <a:pPr/>
              <a:t>‹N›</a:t>
            </a:fld>
            <a:endParaRPr lang="it-IT"/>
          </a:p>
        </p:txBody>
      </p:sp>
      <p:sp>
        <p:nvSpPr>
          <p:cNvPr id="2" name="Titolo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it-IT" smtClean="0"/>
              <a:t>Fare clic per modificare lo stile del titolo</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301752" y="228600"/>
            <a:ext cx="8534400" cy="758952"/>
          </a:xfrm>
        </p:spPr>
        <p:txBody>
          <a:body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a:xfrm>
            <a:off x="5791200" y="6409944"/>
            <a:ext cx="3044952" cy="365760"/>
          </a:xfrm>
        </p:spPr>
        <p:txBody>
          <a:bodyPr/>
          <a:lstStyle/>
          <a:p>
            <a:r>
              <a:rPr lang="it-IT" smtClean="0"/>
              <a:t>19/01/15</a:t>
            </a:r>
            <a:endParaRPr lang="it-IT"/>
          </a:p>
        </p:txBody>
      </p:sp>
      <p:sp>
        <p:nvSpPr>
          <p:cNvPr id="6" name="Segnaposto piè di pagina 5"/>
          <p:cNvSpPr>
            <a:spLocks noGrp="1"/>
          </p:cNvSpPr>
          <p:nvPr>
            <p:ph type="ftr" sz="quarter" idx="11"/>
          </p:nvPr>
        </p:nvSpPr>
        <p:spPr/>
        <p:txBody>
          <a:bodyPr/>
          <a:lstStyle/>
          <a:p>
            <a:endParaRPr kumimoji="0" lang="en-US"/>
          </a:p>
        </p:txBody>
      </p:sp>
      <p:sp>
        <p:nvSpPr>
          <p:cNvPr id="7" name="Segnaposto numero diapositiva 6"/>
          <p:cNvSpPr>
            <a:spLocks noGrp="1"/>
          </p:cNvSpPr>
          <p:nvPr>
            <p:ph type="sldNum" sz="quarter" idx="12"/>
          </p:nvPr>
        </p:nvSpPr>
        <p:spPr/>
        <p:txBody>
          <a:bodyPr/>
          <a:lstStyle/>
          <a:p>
            <a:fld id="{E2B4C36A-3BA3-42EB-9261-F11910E8D373}" type="slidenum">
              <a:rPr lang="it-IT" smtClean="0"/>
              <a:pPr/>
              <a:t>‹N›</a:t>
            </a:fld>
            <a:endParaRPr lang="it-IT"/>
          </a:p>
        </p:txBody>
      </p:sp>
      <p:sp>
        <p:nvSpPr>
          <p:cNvPr id="8" name="Connettore 1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Segnaposto contenuto 9"/>
          <p:cNvSpPr>
            <a:spLocks noGrp="1"/>
          </p:cNvSpPr>
          <p:nvPr>
            <p:ph sz="half" idx="1"/>
          </p:nvPr>
        </p:nvSpPr>
        <p:spPr>
          <a:xfrm>
            <a:off x="301752" y="1371600"/>
            <a:ext cx="4038600" cy="4681728"/>
          </a:xfrm>
        </p:spPr>
        <p:txBody>
          <a:bodyPr/>
          <a:lstStyle>
            <a:lvl1pPr>
              <a:defRPr sz="2500"/>
            </a:lvl1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2" name="Segnaposto contenuto 11"/>
          <p:cNvSpPr>
            <a:spLocks noGrp="1"/>
          </p:cNvSpPr>
          <p:nvPr>
            <p:ph sz="half" idx="2"/>
          </p:nvPr>
        </p:nvSpPr>
        <p:spPr>
          <a:xfrm>
            <a:off x="4800600" y="1371600"/>
            <a:ext cx="4038600" cy="4681728"/>
          </a:xfrm>
        </p:spPr>
        <p:txBody>
          <a:bodyPr/>
          <a:lstStyle>
            <a:lvl1pPr>
              <a:defRPr sz="2500"/>
            </a:lvl1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Ref idx="1001">
        <a:schemeClr val="bg2"/>
      </p:bgRef>
    </p:bg>
    <p:spTree>
      <p:nvGrpSpPr>
        <p:cNvPr id="1" name=""/>
        <p:cNvGrpSpPr/>
        <p:nvPr/>
      </p:nvGrpSpPr>
      <p:grpSpPr>
        <a:xfrm>
          <a:off x="0" y="0"/>
          <a:ext cx="0" cy="0"/>
          <a:chOff x="0" y="0"/>
          <a:chExt cx="0" cy="0"/>
        </a:xfrm>
      </p:grpSpPr>
      <p:sp>
        <p:nvSpPr>
          <p:cNvPr id="10" name="Connettore 1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ttangolo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ttangolo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ttangolo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ttangolo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ttangolo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Segnaposto testo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7" name="Segnaposto data 6"/>
          <p:cNvSpPr>
            <a:spLocks noGrp="1"/>
          </p:cNvSpPr>
          <p:nvPr>
            <p:ph type="dt" sz="half" idx="10"/>
          </p:nvPr>
        </p:nvSpPr>
        <p:spPr/>
        <p:txBody>
          <a:bodyPr/>
          <a:lstStyle/>
          <a:p>
            <a:r>
              <a:rPr lang="it-IT" smtClean="0"/>
              <a:t>19/01/15</a:t>
            </a:r>
            <a:endParaRPr lang="it-IT"/>
          </a:p>
        </p:txBody>
      </p:sp>
      <p:sp>
        <p:nvSpPr>
          <p:cNvPr id="8" name="Segnaposto piè di pagina 7"/>
          <p:cNvSpPr>
            <a:spLocks noGrp="1"/>
          </p:cNvSpPr>
          <p:nvPr>
            <p:ph type="ftr" sz="quarter" idx="11"/>
          </p:nvPr>
        </p:nvSpPr>
        <p:spPr>
          <a:xfrm>
            <a:off x="304800" y="6409944"/>
            <a:ext cx="3581400" cy="365760"/>
          </a:xfrm>
        </p:spPr>
        <p:txBody>
          <a:bodyPr/>
          <a:lstStyle/>
          <a:p>
            <a:endParaRPr kumimoji="0" lang="en-US"/>
          </a:p>
        </p:txBody>
      </p:sp>
      <p:sp>
        <p:nvSpPr>
          <p:cNvPr id="15" name="Connettore 1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Segnaposto contenuto 23"/>
          <p:cNvSpPr>
            <a:spLocks noGrp="1"/>
          </p:cNvSpPr>
          <p:nvPr>
            <p:ph sz="quarter" idx="2"/>
          </p:nvPr>
        </p:nvSpPr>
        <p:spPr>
          <a:xfrm>
            <a:off x="301752" y="2471383"/>
            <a:ext cx="4041648" cy="3818404"/>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6" name="Segnaposto contenuto 25"/>
          <p:cNvSpPr>
            <a:spLocks noGrp="1"/>
          </p:cNvSpPr>
          <p:nvPr>
            <p:ph sz="quarter" idx="4"/>
          </p:nvPr>
        </p:nvSpPr>
        <p:spPr>
          <a:xfrm>
            <a:off x="4800600" y="2471383"/>
            <a:ext cx="4038600" cy="382219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Ovale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e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egnaposto numero diapositiva 8"/>
          <p:cNvSpPr>
            <a:spLocks noGrp="1"/>
          </p:cNvSpPr>
          <p:nvPr>
            <p:ph type="sldNum" sz="quarter" idx="12"/>
          </p:nvPr>
        </p:nvSpPr>
        <p:spPr>
          <a:xfrm>
            <a:off x="4343400" y="1042416"/>
            <a:ext cx="457200" cy="441325"/>
          </a:xfrm>
        </p:spPr>
        <p:txBody>
          <a:bodyPr/>
          <a:lstStyle>
            <a:lvl1pPr algn="ctr">
              <a:defRPr/>
            </a:lvl1pPr>
          </a:lstStyle>
          <a:p>
            <a:fld id="{CD784626-D93D-47AD-864B-7C236FE0491B}" type="slidenum">
              <a:rPr lang="it-IT" smtClean="0"/>
              <a:pPr/>
              <a:t>‹N›</a:t>
            </a:fld>
            <a:endParaRPr lang="it-IT"/>
          </a:p>
        </p:txBody>
      </p:sp>
      <p:sp>
        <p:nvSpPr>
          <p:cNvPr id="23" name="Titolo 22"/>
          <p:cNvSpPr>
            <a:spLocks noGrp="1"/>
          </p:cNvSpPr>
          <p:nvPr>
            <p:ph type="title"/>
          </p:nvPr>
        </p:nvSpPr>
        <p:spPr/>
        <p:txBody>
          <a:bodyPr rtlCol="0" anchor="b" anchorCtr="0"/>
          <a:lstStyle/>
          <a:p>
            <a:r>
              <a:rPr kumimoji="0" lang="it-IT" smtClean="0"/>
              <a:t>Fare clic per modificare lo stile del titolo</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r>
              <a:rPr lang="it-IT" smtClean="0"/>
              <a:t>19/01/15</a:t>
            </a:r>
            <a:endParaRPr lang="it-IT"/>
          </a:p>
        </p:txBody>
      </p:sp>
      <p:sp>
        <p:nvSpPr>
          <p:cNvPr id="4" name="Segnaposto piè di pagina 3"/>
          <p:cNvSpPr>
            <a:spLocks noGrp="1"/>
          </p:cNvSpPr>
          <p:nvPr>
            <p:ph type="ftr" sz="quarter" idx="11"/>
          </p:nvPr>
        </p:nvSpPr>
        <p:spPr/>
        <p:txBody>
          <a:bodyPr/>
          <a:lstStyle/>
          <a:p>
            <a:endParaRPr kumimoji="0" lang="en-US"/>
          </a:p>
        </p:txBody>
      </p:sp>
      <p:sp>
        <p:nvSpPr>
          <p:cNvPr id="5" name="Segnaposto numero diapositiva 4"/>
          <p:cNvSpPr>
            <a:spLocks noGrp="1"/>
          </p:cNvSpPr>
          <p:nvPr>
            <p:ph type="sldNum" sz="quarter" idx="12"/>
          </p:nvPr>
        </p:nvSpPr>
        <p:spPr>
          <a:xfrm>
            <a:off x="4343400" y="1036020"/>
            <a:ext cx="457200" cy="441325"/>
          </a:xfrm>
        </p:spPr>
        <p:txBody>
          <a:bodyPr/>
          <a:lstStyle/>
          <a:p>
            <a:fld id="{CD0F86CE-E821-4D35-8C87-5B17B46FA00E}" type="slidenum">
              <a:rPr lang="it-IT" smtClean="0"/>
              <a:pPr/>
              <a:t>‹N›</a:t>
            </a:fld>
            <a:endParaRPr lang="it-IT"/>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7" name="Rettangolo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ttangolo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ttangolo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ttangolo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ttangolo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ttangolo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Segnaposto data 1"/>
          <p:cNvSpPr>
            <a:spLocks noGrp="1"/>
          </p:cNvSpPr>
          <p:nvPr>
            <p:ph type="dt" sz="half" idx="10"/>
          </p:nvPr>
        </p:nvSpPr>
        <p:spPr/>
        <p:txBody>
          <a:bodyPr/>
          <a:lstStyle/>
          <a:p>
            <a:r>
              <a:rPr lang="it-IT" smtClean="0"/>
              <a:t>19/01/15</a:t>
            </a:r>
            <a:endParaRPr lang="it-IT"/>
          </a:p>
        </p:txBody>
      </p:sp>
      <p:sp>
        <p:nvSpPr>
          <p:cNvPr id="3" name="Segnaposto piè di pagina 2"/>
          <p:cNvSpPr>
            <a:spLocks noGrp="1"/>
          </p:cNvSpPr>
          <p:nvPr>
            <p:ph type="ftr" sz="quarter" idx="11"/>
          </p:nvPr>
        </p:nvSpPr>
        <p:spPr/>
        <p:txBody>
          <a:bodyPr/>
          <a:lstStyle/>
          <a:p>
            <a:endParaRPr kumimoji="0" lang="en-US"/>
          </a:p>
        </p:txBody>
      </p:sp>
      <p:sp>
        <p:nvSpPr>
          <p:cNvPr id="4" name="Segnaposto numero diapositiva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0EEE926-EE03-4320-A59E-8C9BF903821C}" type="slidenum">
              <a:rPr lang="it-IT" smtClean="0"/>
              <a:pPr/>
              <a:t>‹N›</a:t>
            </a:fld>
            <a:endParaRPr lang="it-IT"/>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1"/>
      </p:bgRef>
    </p:bg>
    <p:spTree>
      <p:nvGrpSpPr>
        <p:cNvPr id="1" name=""/>
        <p:cNvGrpSpPr/>
        <p:nvPr/>
      </p:nvGrpSpPr>
      <p:grpSpPr>
        <a:xfrm>
          <a:off x="0" y="0"/>
          <a:ext cx="0" cy="0"/>
          <a:chOff x="0" y="0"/>
          <a:chExt cx="0" cy="0"/>
        </a:xfrm>
      </p:grpSpPr>
      <p:sp>
        <p:nvSpPr>
          <p:cNvPr id="19" name="Rettangolo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ttangolo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ttangolo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ttangolo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8" name="Rettangolo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ttore 1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Segnaposto contenuto 19"/>
          <p:cNvSpPr>
            <a:spLocks noGrp="1"/>
          </p:cNvSpPr>
          <p:nvPr>
            <p:ph sz="quarter" idx="1"/>
          </p:nvPr>
        </p:nvSpPr>
        <p:spPr>
          <a:xfrm>
            <a:off x="3124200" y="685800"/>
            <a:ext cx="5638800" cy="5410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Ovale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e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egnaposto numero diapositiva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4A91F55-10FE-416E-93DB-2F38332436D4}" type="slidenum">
              <a:rPr lang="it-IT" smtClean="0"/>
              <a:pPr/>
              <a:t>‹N›</a:t>
            </a:fld>
            <a:endParaRPr lang="it-IT"/>
          </a:p>
        </p:txBody>
      </p:sp>
      <p:sp>
        <p:nvSpPr>
          <p:cNvPr id="21" name="Rettangolo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Segnaposto data 4"/>
          <p:cNvSpPr>
            <a:spLocks noGrp="1"/>
          </p:cNvSpPr>
          <p:nvPr>
            <p:ph type="dt" sz="half" idx="10"/>
          </p:nvPr>
        </p:nvSpPr>
        <p:spPr/>
        <p:txBody>
          <a:bodyPr/>
          <a:lstStyle/>
          <a:p>
            <a:r>
              <a:rPr lang="it-IT" smtClean="0"/>
              <a:t>19/01/15</a:t>
            </a:r>
            <a:endParaRPr lang="it-IT"/>
          </a:p>
        </p:txBody>
      </p:sp>
      <p:sp>
        <p:nvSpPr>
          <p:cNvPr id="6" name="Segnaposto piè di pagina 5"/>
          <p:cNvSpPr>
            <a:spLocks noGrp="1"/>
          </p:cNvSpPr>
          <p:nvPr>
            <p:ph type="ftr" sz="quarter" idx="11"/>
          </p:nvPr>
        </p:nvSpPr>
        <p:spPr>
          <a:xfrm>
            <a:off x="301752" y="6410848"/>
            <a:ext cx="3383280" cy="365760"/>
          </a:xfrm>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r>
              <a:rPr lang="it-IT"/>
              <a:t>19/01/15</a:t>
            </a:r>
          </a:p>
        </p:txBody>
      </p:sp>
      <p:sp>
        <p:nvSpPr>
          <p:cNvPr id="5" name="Segnaposto numero diapositiva 4"/>
          <p:cNvSpPr>
            <a:spLocks noGrp="1"/>
          </p:cNvSpPr>
          <p:nvPr>
            <p:ph type="sldNum" idx="11"/>
          </p:nvPr>
        </p:nvSpPr>
        <p:spPr/>
        <p:txBody>
          <a:bodyPr/>
          <a:lstStyle>
            <a:lvl1pPr>
              <a:defRPr/>
            </a:lvl1pPr>
          </a:lstStyle>
          <a:p>
            <a:fld id="{DF798400-7266-44EA-903C-64C3056D38A9}" type="slidenum">
              <a:rPr lang="it-IT"/>
              <a:pPr/>
              <a:t>‹N›</a:t>
            </a:fld>
            <a:endParaRPr lang="it-IT"/>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1" name="Connettore 1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ttangolo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ttangolo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ttangolo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ttangolo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e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e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egnaposto numero diapositiva 6"/>
          <p:cNvSpPr>
            <a:spLocks noGrp="1"/>
          </p:cNvSpPr>
          <p:nvPr>
            <p:ph type="sldNum" sz="quarter" idx="12"/>
          </p:nvPr>
        </p:nvSpPr>
        <p:spPr>
          <a:xfrm>
            <a:off x="1371600" y="312738"/>
            <a:ext cx="457200" cy="441325"/>
          </a:xfrm>
        </p:spPr>
        <p:txBody>
          <a:bodyPr/>
          <a:lstStyle/>
          <a:p>
            <a:fld id="{09EF4C49-3FF6-400B-BDC1-B090CD17D982}" type="slidenum">
              <a:rPr lang="it-IT" smtClean="0"/>
              <a:pPr/>
              <a:t>‹N›</a:t>
            </a:fld>
            <a:endParaRPr lang="it-IT"/>
          </a:p>
        </p:txBody>
      </p:sp>
      <p:sp>
        <p:nvSpPr>
          <p:cNvPr id="2" name="Titolo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3000375" y="609600"/>
            <a:ext cx="5867400" cy="4267200"/>
          </a:xfrm>
        </p:spPr>
        <p:txBody>
          <a:bodyPr/>
          <a:lstStyle>
            <a:lvl1pPr marL="0" indent="0">
              <a:buNone/>
              <a:defRPr sz="3200"/>
            </a:lvl1pPr>
          </a:lstStyle>
          <a:p>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22" name="Rettangolo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Segnaposto data 4"/>
          <p:cNvSpPr>
            <a:spLocks noGrp="1"/>
          </p:cNvSpPr>
          <p:nvPr>
            <p:ph type="dt" sz="half" idx="10"/>
          </p:nvPr>
        </p:nvSpPr>
        <p:spPr>
          <a:xfrm>
            <a:off x="5788152" y="6404984"/>
            <a:ext cx="3044952" cy="365760"/>
          </a:xfrm>
        </p:spPr>
        <p:txBody>
          <a:bodyPr/>
          <a:lstStyle/>
          <a:p>
            <a:r>
              <a:rPr lang="it-IT" smtClean="0"/>
              <a:t>19/01/15</a:t>
            </a:r>
            <a:endParaRPr lang="it-IT"/>
          </a:p>
        </p:txBody>
      </p:sp>
      <p:sp>
        <p:nvSpPr>
          <p:cNvPr id="6" name="Segnaposto piè di pagina 5"/>
          <p:cNvSpPr>
            <a:spLocks noGrp="1"/>
          </p:cNvSpPr>
          <p:nvPr>
            <p:ph type="ftr" sz="quarter" idx="11"/>
          </p:nvPr>
        </p:nvSpPr>
        <p:spPr>
          <a:xfrm>
            <a:off x="301752" y="6410848"/>
            <a:ext cx="3584448" cy="365760"/>
          </a:xfrm>
        </p:spPr>
        <p:txBody>
          <a:bodyPr/>
          <a:lstStyle/>
          <a:p>
            <a:endParaRPr kumimoji="0"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19/01/15</a:t>
            </a:r>
            <a:endParaRPr lang="it-IT"/>
          </a:p>
        </p:txBody>
      </p:sp>
      <p:sp>
        <p:nvSpPr>
          <p:cNvPr id="5" name="Segnaposto piè di pagina 4"/>
          <p:cNvSpPr>
            <a:spLocks noGrp="1"/>
          </p:cNvSpPr>
          <p:nvPr>
            <p:ph type="ftr" sz="quarter" idx="11"/>
          </p:nvPr>
        </p:nvSpPr>
        <p:spPr/>
        <p:txBody>
          <a:bodyPr/>
          <a:lstStyle/>
          <a:p>
            <a:endParaRPr kumimoji="0" lang="en-US"/>
          </a:p>
        </p:txBody>
      </p:sp>
      <p:sp>
        <p:nvSpPr>
          <p:cNvPr id="6" name="Segnaposto numero diapositiva 5"/>
          <p:cNvSpPr>
            <a:spLocks noGrp="1"/>
          </p:cNvSpPr>
          <p:nvPr>
            <p:ph type="sldNum" sz="quarter" idx="12"/>
          </p:nvPr>
        </p:nvSpPr>
        <p:spPr/>
        <p:txBody>
          <a:bodyPr/>
          <a:lstStyle/>
          <a:p>
            <a:fld id="{F5856C51-5CC2-4145-AB84-F67031125E82}" type="slidenum">
              <a:rPr lang="it-IT" smtClean="0"/>
              <a:pPr/>
              <a:t>‹N›</a:t>
            </a:fld>
            <a:endParaRPr lang="it-IT"/>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bg>
      <p:bgRef idx="1001">
        <a:schemeClr val="bg2"/>
      </p:bgRef>
    </p:bg>
    <p:spTree>
      <p:nvGrpSpPr>
        <p:cNvPr id="1" name=""/>
        <p:cNvGrpSpPr/>
        <p:nvPr/>
      </p:nvGrpSpPr>
      <p:grpSpPr>
        <a:xfrm>
          <a:off x="0" y="0"/>
          <a:ext cx="0" cy="0"/>
          <a:chOff x="0" y="0"/>
          <a:chExt cx="0" cy="0"/>
        </a:xfrm>
      </p:grpSpPr>
      <p:sp>
        <p:nvSpPr>
          <p:cNvPr id="7" name="Rettangolo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ttangolo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ttangolo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ttangolo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ttangolo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ttangolo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ttore 1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e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e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egnaposto numero diapositiva 5"/>
          <p:cNvSpPr>
            <a:spLocks noGrp="1"/>
          </p:cNvSpPr>
          <p:nvPr>
            <p:ph type="sldNum" sz="quarter" idx="12"/>
          </p:nvPr>
        </p:nvSpPr>
        <p:spPr>
          <a:xfrm>
            <a:off x="6915912" y="3009901"/>
            <a:ext cx="457200" cy="441325"/>
          </a:xfrm>
        </p:spPr>
        <p:txBody>
          <a:bodyPr/>
          <a:lstStyle/>
          <a:p>
            <a:fld id="{8FC64883-E07F-4643-8BC8-E5D7C9D4371A}" type="slidenum">
              <a:rPr lang="it-IT" smtClean="0"/>
              <a:pPr/>
              <a:t>‹N›</a:t>
            </a:fld>
            <a:endParaRPr lang="it-IT"/>
          </a:p>
        </p:txBody>
      </p:sp>
      <p:sp>
        <p:nvSpPr>
          <p:cNvPr id="3" name="Segnaposto testo verticale 2"/>
          <p:cNvSpPr>
            <a:spLocks noGrp="1"/>
          </p:cNvSpPr>
          <p:nvPr>
            <p:ph type="body" orient="vert" idx="1"/>
          </p:nvPr>
        </p:nvSpPr>
        <p:spPr>
          <a:xfrm>
            <a:off x="304800" y="304800"/>
            <a:ext cx="6553200" cy="5821366"/>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19/01/15</a:t>
            </a:r>
            <a:endParaRPr lang="it-IT"/>
          </a:p>
        </p:txBody>
      </p:sp>
      <p:sp>
        <p:nvSpPr>
          <p:cNvPr id="5" name="Segnaposto piè di pagina 4"/>
          <p:cNvSpPr>
            <a:spLocks noGrp="1"/>
          </p:cNvSpPr>
          <p:nvPr>
            <p:ph type="ftr" sz="quarter" idx="11"/>
          </p:nvPr>
        </p:nvSpPr>
        <p:spPr/>
        <p:txBody>
          <a:bodyPr/>
          <a:lstStyle/>
          <a:p>
            <a:endParaRPr kumimoji="0" lang="en-US"/>
          </a:p>
        </p:txBody>
      </p:sp>
      <p:sp>
        <p:nvSpPr>
          <p:cNvPr id="2" name="Titolo verticale 1"/>
          <p:cNvSpPr>
            <a:spLocks noGrp="1"/>
          </p:cNvSpPr>
          <p:nvPr>
            <p:ph type="title" orient="vert"/>
          </p:nvPr>
        </p:nvSpPr>
        <p:spPr>
          <a:xfrm>
            <a:off x="7391400" y="304801"/>
            <a:ext cx="1447800" cy="5851525"/>
          </a:xfrm>
        </p:spPr>
        <p:txBody>
          <a:bodyPr vert="eaVert"/>
          <a:lstStyle/>
          <a:p>
            <a:r>
              <a:rPr kumimoji="0" lang="it-IT" smtClean="0"/>
              <a:t>Fare clic per modificare lo stile del titolo</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idx="10"/>
          </p:nvPr>
        </p:nvSpPr>
        <p:spPr/>
        <p:txBody>
          <a:bodyPr/>
          <a:lstStyle>
            <a:lvl1pPr>
              <a:defRPr/>
            </a:lvl1pPr>
          </a:lstStyle>
          <a:p>
            <a:r>
              <a:rPr lang="it-IT"/>
              <a:t>19/01/15</a:t>
            </a:r>
          </a:p>
        </p:txBody>
      </p:sp>
      <p:sp>
        <p:nvSpPr>
          <p:cNvPr id="5" name="Segnaposto numero diapositiva 4"/>
          <p:cNvSpPr>
            <a:spLocks noGrp="1"/>
          </p:cNvSpPr>
          <p:nvPr>
            <p:ph type="sldNum" idx="11"/>
          </p:nvPr>
        </p:nvSpPr>
        <p:spPr/>
        <p:txBody>
          <a:bodyPr/>
          <a:lstStyle>
            <a:lvl1pPr>
              <a:defRPr/>
            </a:lvl1pPr>
          </a:lstStyle>
          <a:p>
            <a:fld id="{1C9AFD9E-774E-4187-B19F-62C10F0D3DE5}" type="slidenum">
              <a:rPr lang="it-IT"/>
              <a:pPr/>
              <a:t>‹N›</a:t>
            </a:fld>
            <a:endParaRPr lang="it-IT"/>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4963"/>
            <a:ext cx="4035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5025" y="1604963"/>
            <a:ext cx="4037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idx="10"/>
          </p:nvPr>
        </p:nvSpPr>
        <p:spPr/>
        <p:txBody>
          <a:bodyPr/>
          <a:lstStyle>
            <a:lvl1pPr>
              <a:defRPr/>
            </a:lvl1pPr>
          </a:lstStyle>
          <a:p>
            <a:r>
              <a:rPr lang="it-IT"/>
              <a:t>19/01/15</a:t>
            </a:r>
          </a:p>
        </p:txBody>
      </p:sp>
      <p:sp>
        <p:nvSpPr>
          <p:cNvPr id="6" name="Segnaposto numero diapositiva 5"/>
          <p:cNvSpPr>
            <a:spLocks noGrp="1"/>
          </p:cNvSpPr>
          <p:nvPr>
            <p:ph type="sldNum" idx="11"/>
          </p:nvPr>
        </p:nvSpPr>
        <p:spPr/>
        <p:txBody>
          <a:bodyPr/>
          <a:lstStyle>
            <a:lvl1pPr>
              <a:defRPr/>
            </a:lvl1pPr>
          </a:lstStyle>
          <a:p>
            <a:fld id="{044584B6-53C1-44F7-9797-F97168A80EA7}" type="slidenum">
              <a:rPr lang="it-IT"/>
              <a:pPr/>
              <a:t>‹N›</a:t>
            </a:fld>
            <a:endParaRPr lang="it-IT"/>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idx="10"/>
          </p:nvPr>
        </p:nvSpPr>
        <p:spPr/>
        <p:txBody>
          <a:bodyPr/>
          <a:lstStyle>
            <a:lvl1pPr>
              <a:defRPr/>
            </a:lvl1pPr>
          </a:lstStyle>
          <a:p>
            <a:r>
              <a:rPr lang="it-IT"/>
              <a:t>19/01/15</a:t>
            </a:r>
          </a:p>
        </p:txBody>
      </p:sp>
      <p:sp>
        <p:nvSpPr>
          <p:cNvPr id="8" name="Segnaposto numero diapositiva 7"/>
          <p:cNvSpPr>
            <a:spLocks noGrp="1"/>
          </p:cNvSpPr>
          <p:nvPr>
            <p:ph type="sldNum" idx="11"/>
          </p:nvPr>
        </p:nvSpPr>
        <p:spPr/>
        <p:txBody>
          <a:bodyPr/>
          <a:lstStyle>
            <a:lvl1pPr>
              <a:defRPr/>
            </a:lvl1pPr>
          </a:lstStyle>
          <a:p>
            <a:fld id="{6BE3D91B-B225-4ECB-BC1E-7109282165A5}" type="slidenum">
              <a:rPr lang="it-IT"/>
              <a:pPr/>
              <a:t>‹N›</a:t>
            </a:fld>
            <a:endParaRPr lang="it-IT"/>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idx="10"/>
          </p:nvPr>
        </p:nvSpPr>
        <p:spPr/>
        <p:txBody>
          <a:bodyPr/>
          <a:lstStyle>
            <a:lvl1pPr>
              <a:defRPr/>
            </a:lvl1pPr>
          </a:lstStyle>
          <a:p>
            <a:r>
              <a:rPr lang="it-IT"/>
              <a:t>19/01/15</a:t>
            </a:r>
          </a:p>
        </p:txBody>
      </p:sp>
      <p:sp>
        <p:nvSpPr>
          <p:cNvPr id="4" name="Segnaposto numero diapositiva 3"/>
          <p:cNvSpPr>
            <a:spLocks noGrp="1"/>
          </p:cNvSpPr>
          <p:nvPr>
            <p:ph type="sldNum" idx="11"/>
          </p:nvPr>
        </p:nvSpPr>
        <p:spPr/>
        <p:txBody>
          <a:bodyPr/>
          <a:lstStyle>
            <a:lvl1pPr>
              <a:defRPr/>
            </a:lvl1pPr>
          </a:lstStyle>
          <a:p>
            <a:fld id="{EE40F1B5-8393-4FA6-AE07-A3D4DEDFA15E}" type="slidenum">
              <a:rPr lang="it-IT"/>
              <a:pPr/>
              <a:t>‹N›</a:t>
            </a:fld>
            <a:endParaRPr lang="it-IT"/>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r>
              <a:rPr lang="it-IT"/>
              <a:t>19/01/15</a:t>
            </a:r>
          </a:p>
        </p:txBody>
      </p:sp>
      <p:sp>
        <p:nvSpPr>
          <p:cNvPr id="3" name="Segnaposto numero diapositiva 2"/>
          <p:cNvSpPr>
            <a:spLocks noGrp="1"/>
          </p:cNvSpPr>
          <p:nvPr>
            <p:ph type="sldNum" idx="11"/>
          </p:nvPr>
        </p:nvSpPr>
        <p:spPr/>
        <p:txBody>
          <a:bodyPr/>
          <a:lstStyle>
            <a:lvl1pPr>
              <a:defRPr/>
            </a:lvl1pPr>
          </a:lstStyle>
          <a:p>
            <a:fld id="{C2FCBADA-1B6F-464B-894F-FC3F08A8BE09}" type="slidenum">
              <a:rPr lang="it-IT"/>
              <a:pPr/>
              <a:t>‹N›</a:t>
            </a:fld>
            <a:endParaRPr lang="it-IT"/>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idx="10"/>
          </p:nvPr>
        </p:nvSpPr>
        <p:spPr/>
        <p:txBody>
          <a:bodyPr/>
          <a:lstStyle>
            <a:lvl1pPr>
              <a:defRPr/>
            </a:lvl1pPr>
          </a:lstStyle>
          <a:p>
            <a:r>
              <a:rPr lang="it-IT"/>
              <a:t>19/01/15</a:t>
            </a:r>
          </a:p>
        </p:txBody>
      </p:sp>
      <p:sp>
        <p:nvSpPr>
          <p:cNvPr id="6" name="Segnaposto numero diapositiva 5"/>
          <p:cNvSpPr>
            <a:spLocks noGrp="1"/>
          </p:cNvSpPr>
          <p:nvPr>
            <p:ph type="sldNum" idx="11"/>
          </p:nvPr>
        </p:nvSpPr>
        <p:spPr/>
        <p:txBody>
          <a:bodyPr/>
          <a:lstStyle>
            <a:lvl1pPr>
              <a:defRPr/>
            </a:lvl1pPr>
          </a:lstStyle>
          <a:p>
            <a:fld id="{01A372F5-4A88-4F77-AA27-A68036C56225}" type="slidenum">
              <a:rPr lang="it-IT"/>
              <a:pPr/>
              <a:t>‹N›</a:t>
            </a:fld>
            <a:endParaRPr lang="it-IT"/>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idx="10"/>
          </p:nvPr>
        </p:nvSpPr>
        <p:spPr/>
        <p:txBody>
          <a:bodyPr/>
          <a:lstStyle>
            <a:lvl1pPr>
              <a:defRPr/>
            </a:lvl1pPr>
          </a:lstStyle>
          <a:p>
            <a:r>
              <a:rPr lang="it-IT"/>
              <a:t>19/01/15</a:t>
            </a:r>
          </a:p>
        </p:txBody>
      </p:sp>
      <p:sp>
        <p:nvSpPr>
          <p:cNvPr id="6" name="Segnaposto numero diapositiva 5"/>
          <p:cNvSpPr>
            <a:spLocks noGrp="1"/>
          </p:cNvSpPr>
          <p:nvPr>
            <p:ph type="sldNum" idx="11"/>
          </p:nvPr>
        </p:nvSpPr>
        <p:spPr/>
        <p:txBody>
          <a:bodyPr/>
          <a:lstStyle>
            <a:lvl1pPr>
              <a:defRPr/>
            </a:lvl1pPr>
          </a:lstStyle>
          <a:p>
            <a:fld id="{3A99F0C9-240F-4E70-8301-FDEBE00A2215}" type="slidenum">
              <a:rPr lang="it-IT"/>
              <a:pPr/>
              <a:t>‹N›</a:t>
            </a:fld>
            <a:endParaRPr lang="it-IT"/>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dt"/>
          </p:nvPr>
        </p:nvSpPr>
        <p:spPr bwMode="auto">
          <a:xfrm>
            <a:off x="457200" y="6356350"/>
            <a:ext cx="2128838" cy="360363"/>
          </a:xfrm>
          <a:prstGeom prst="rect">
            <a:avLst/>
          </a:prstGeom>
          <a:noFill/>
          <a:ln w="9525" cap="flat">
            <a:noFill/>
            <a:round/>
            <a:headEnd/>
            <a:tailEnd/>
          </a:ln>
          <a:effectLst/>
        </p:spPr>
        <p:txBody>
          <a:bodyPr vert="horz" wrap="square" lIns="90000" tIns="45000" rIns="90000" bIns="45000" numCol="1" anchor="t" anchorCtr="0" compatLnSpc="1">
            <a:prstTxWarp prst="textNoShape">
              <a:avLst/>
            </a:prstTxWarp>
          </a:bodyPr>
          <a:lstStyle>
            <a:lvl1pPr hangingPunct="1">
              <a:lnSpc>
                <a:spcPct val="100000"/>
              </a:lnSpc>
              <a:buClrTx/>
              <a:buFontTx/>
              <a:buNone/>
              <a:tabLst>
                <a:tab pos="723900" algn="l"/>
                <a:tab pos="1447800" algn="l"/>
              </a:tabLst>
              <a:defRPr>
                <a:solidFill>
                  <a:srgbClr val="000000"/>
                </a:solidFill>
                <a:latin typeface="+mn-lt"/>
              </a:defRPr>
            </a:lvl1pPr>
          </a:lstStyle>
          <a:p>
            <a:r>
              <a:rPr lang="it-IT"/>
              <a:t>19/01/15</a:t>
            </a:r>
          </a:p>
        </p:txBody>
      </p:sp>
      <p:sp>
        <p:nvSpPr>
          <p:cNvPr id="2050" name="Text Box 2"/>
          <p:cNvSpPr txBox="1">
            <a:spLocks noChangeArrowheads="1"/>
          </p:cNvSpPr>
          <p:nvPr/>
        </p:nvSpPr>
        <p:spPr bwMode="auto">
          <a:xfrm>
            <a:off x="3124200" y="6356350"/>
            <a:ext cx="2895600" cy="365125"/>
          </a:xfrm>
          <a:prstGeom prst="rect">
            <a:avLst/>
          </a:prstGeom>
          <a:noFill/>
          <a:ln w="9525" cap="flat">
            <a:noFill/>
            <a:round/>
            <a:headEnd/>
            <a:tailEnd/>
          </a:ln>
          <a:effectLst/>
        </p:spPr>
        <p:txBody>
          <a:bodyPr wrap="none" anchor="ctr"/>
          <a:lstStyle/>
          <a:p>
            <a:endParaRPr lang="it-IT"/>
          </a:p>
        </p:txBody>
      </p:sp>
      <p:sp>
        <p:nvSpPr>
          <p:cNvPr id="2051" name="Rectangle 3"/>
          <p:cNvSpPr>
            <a:spLocks noGrp="1" noChangeArrowheads="1"/>
          </p:cNvSpPr>
          <p:nvPr>
            <p:ph type="sldNum"/>
          </p:nvPr>
        </p:nvSpPr>
        <p:spPr bwMode="auto">
          <a:xfrm>
            <a:off x="6553200" y="6356350"/>
            <a:ext cx="2128838" cy="360363"/>
          </a:xfrm>
          <a:prstGeom prst="rect">
            <a:avLst/>
          </a:prstGeom>
          <a:noFill/>
          <a:ln w="9525" cap="flat">
            <a:noFill/>
            <a:round/>
            <a:headEnd/>
            <a:tailEnd/>
          </a:ln>
          <a:effectLst/>
        </p:spPr>
        <p:txBody>
          <a:bodyPr vert="horz" wrap="square" lIns="90000" tIns="45000" rIns="90000" bIns="45000" numCol="1" anchor="t" anchorCtr="0" compatLnSpc="1">
            <a:prstTxWarp prst="textNoShape">
              <a:avLst/>
            </a:prstTxWarp>
          </a:bodyPr>
          <a:lstStyle>
            <a:lvl1pPr hangingPunct="1">
              <a:lnSpc>
                <a:spcPct val="100000"/>
              </a:lnSpc>
              <a:buClrTx/>
              <a:buFontTx/>
              <a:buNone/>
              <a:tabLst>
                <a:tab pos="723900" algn="l"/>
                <a:tab pos="1447800" algn="l"/>
              </a:tabLst>
              <a:defRPr>
                <a:solidFill>
                  <a:srgbClr val="000000"/>
                </a:solidFill>
                <a:latin typeface="+mn-lt"/>
              </a:defRPr>
            </a:lvl1pPr>
          </a:lstStyle>
          <a:p>
            <a:fld id="{54CEADE1-2C3D-4B79-9092-0DF95B8F96EF}" type="slidenum">
              <a:rPr lang="it-IT"/>
              <a:pPr/>
              <a:t>‹N›</a:t>
            </a:fld>
            <a:endParaRPr lang="it-IT"/>
          </a:p>
        </p:txBody>
      </p:sp>
      <p:sp>
        <p:nvSpPr>
          <p:cNvPr id="2052" name="Rectangle 4"/>
          <p:cNvSpPr>
            <a:spLocks noGrp="1" noChangeArrowheads="1"/>
          </p:cNvSpPr>
          <p:nvPr>
            <p:ph type="title"/>
          </p:nvPr>
        </p:nvSpPr>
        <p:spPr bwMode="auto">
          <a:xfrm>
            <a:off x="457200" y="273050"/>
            <a:ext cx="8224838" cy="1139825"/>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smtClean="0"/>
              <a:t>Fate clic per modificare il formato del testo del titolo</a:t>
            </a:r>
          </a:p>
        </p:txBody>
      </p:sp>
      <p:sp>
        <p:nvSpPr>
          <p:cNvPr id="2053" name="Rectangle 5"/>
          <p:cNvSpPr>
            <a:spLocks noGrp="1" noChangeArrowheads="1"/>
          </p:cNvSpPr>
          <p:nvPr>
            <p:ph type="body" idx="1"/>
          </p:nvPr>
        </p:nvSpPr>
        <p:spPr bwMode="auto">
          <a:xfrm>
            <a:off x="457200" y="1604963"/>
            <a:ext cx="8224838" cy="4521200"/>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sldNum="0" hdr="0" ftr="0"/>
  <p:txStyles>
    <p:titleStyle>
      <a:lvl1pPr algn="l" defTabSz="449263" rtl="0" fontAlgn="base">
        <a:lnSpc>
          <a:spcPct val="102000"/>
        </a:lnSpc>
        <a:spcBef>
          <a:spcPct val="0"/>
        </a:spcBef>
        <a:spcAft>
          <a:spcPct val="0"/>
        </a:spcAft>
        <a:buClr>
          <a:srgbClr val="000000"/>
        </a:buClr>
        <a:buSzPct val="100000"/>
        <a:buFont typeface="Times New Roman" pitchFamily="16" charset="0"/>
        <a:defRPr>
          <a:solidFill>
            <a:srgbClr val="000000"/>
          </a:solidFill>
          <a:latin typeface="+mj-lt"/>
          <a:ea typeface="+mj-ea"/>
          <a:cs typeface="+mj-cs"/>
        </a:defRPr>
      </a:lvl1pPr>
      <a:lvl2pPr marL="742950" indent="-285750" algn="l" defTabSz="449263" rtl="0" fontAlgn="base">
        <a:lnSpc>
          <a:spcPct val="102000"/>
        </a:lnSpc>
        <a:spcBef>
          <a:spcPct val="0"/>
        </a:spcBef>
        <a:spcAft>
          <a:spcPct val="0"/>
        </a:spcAft>
        <a:buClr>
          <a:srgbClr val="000000"/>
        </a:buClr>
        <a:buSzPct val="100000"/>
        <a:buFont typeface="Times New Roman" pitchFamily="16" charset="0"/>
        <a:defRPr>
          <a:solidFill>
            <a:srgbClr val="000000"/>
          </a:solidFill>
          <a:latin typeface="Calibri" charset="0"/>
          <a:ea typeface="Microsoft YaHei" charset="-122"/>
        </a:defRPr>
      </a:lvl2pPr>
      <a:lvl3pPr marL="1143000" indent="-228600" algn="l" defTabSz="449263" rtl="0" fontAlgn="base">
        <a:lnSpc>
          <a:spcPct val="102000"/>
        </a:lnSpc>
        <a:spcBef>
          <a:spcPct val="0"/>
        </a:spcBef>
        <a:spcAft>
          <a:spcPct val="0"/>
        </a:spcAft>
        <a:buClr>
          <a:srgbClr val="000000"/>
        </a:buClr>
        <a:buSzPct val="100000"/>
        <a:buFont typeface="Times New Roman" pitchFamily="16" charset="0"/>
        <a:defRPr>
          <a:solidFill>
            <a:srgbClr val="000000"/>
          </a:solidFill>
          <a:latin typeface="Calibri" charset="0"/>
          <a:ea typeface="Microsoft YaHei" charset="-122"/>
        </a:defRPr>
      </a:lvl3pPr>
      <a:lvl4pPr marL="1600200" indent="-228600" algn="l" defTabSz="449263" rtl="0" fontAlgn="base">
        <a:lnSpc>
          <a:spcPct val="102000"/>
        </a:lnSpc>
        <a:spcBef>
          <a:spcPct val="0"/>
        </a:spcBef>
        <a:spcAft>
          <a:spcPct val="0"/>
        </a:spcAft>
        <a:buClr>
          <a:srgbClr val="000000"/>
        </a:buClr>
        <a:buSzPct val="100000"/>
        <a:buFont typeface="Times New Roman" pitchFamily="16" charset="0"/>
        <a:defRPr>
          <a:solidFill>
            <a:srgbClr val="000000"/>
          </a:solidFill>
          <a:latin typeface="Calibri" charset="0"/>
          <a:ea typeface="Microsoft YaHei" charset="-122"/>
        </a:defRPr>
      </a:lvl4pPr>
      <a:lvl5pPr marL="2057400" indent="-228600" algn="l" defTabSz="449263" rtl="0" fontAlgn="base">
        <a:lnSpc>
          <a:spcPct val="102000"/>
        </a:lnSpc>
        <a:spcBef>
          <a:spcPct val="0"/>
        </a:spcBef>
        <a:spcAft>
          <a:spcPct val="0"/>
        </a:spcAft>
        <a:buClr>
          <a:srgbClr val="000000"/>
        </a:buClr>
        <a:buSzPct val="100000"/>
        <a:buFont typeface="Times New Roman" pitchFamily="16" charset="0"/>
        <a:defRPr>
          <a:solidFill>
            <a:srgbClr val="000000"/>
          </a:solidFill>
          <a:latin typeface="Calibri" charset="0"/>
          <a:ea typeface="Microsoft YaHei" charset="-122"/>
        </a:defRPr>
      </a:lvl5pPr>
      <a:lvl6pPr marL="2514600" indent="-228600" algn="l" defTabSz="449263" rtl="0" fontAlgn="base">
        <a:lnSpc>
          <a:spcPct val="102000"/>
        </a:lnSpc>
        <a:spcBef>
          <a:spcPct val="0"/>
        </a:spcBef>
        <a:spcAft>
          <a:spcPct val="0"/>
        </a:spcAft>
        <a:buClr>
          <a:srgbClr val="000000"/>
        </a:buClr>
        <a:buSzPct val="100000"/>
        <a:buFont typeface="Times New Roman" pitchFamily="16" charset="0"/>
        <a:defRPr>
          <a:solidFill>
            <a:srgbClr val="000000"/>
          </a:solidFill>
          <a:latin typeface="Calibri" charset="0"/>
          <a:ea typeface="Microsoft YaHei" charset="-122"/>
        </a:defRPr>
      </a:lvl6pPr>
      <a:lvl7pPr marL="2971800" indent="-228600" algn="l" defTabSz="449263" rtl="0" fontAlgn="base">
        <a:lnSpc>
          <a:spcPct val="102000"/>
        </a:lnSpc>
        <a:spcBef>
          <a:spcPct val="0"/>
        </a:spcBef>
        <a:spcAft>
          <a:spcPct val="0"/>
        </a:spcAft>
        <a:buClr>
          <a:srgbClr val="000000"/>
        </a:buClr>
        <a:buSzPct val="100000"/>
        <a:buFont typeface="Times New Roman" pitchFamily="16" charset="0"/>
        <a:defRPr>
          <a:solidFill>
            <a:srgbClr val="000000"/>
          </a:solidFill>
          <a:latin typeface="Calibri" charset="0"/>
          <a:ea typeface="Microsoft YaHei" charset="-122"/>
        </a:defRPr>
      </a:lvl7pPr>
      <a:lvl8pPr marL="3429000" indent="-228600" algn="l" defTabSz="449263" rtl="0" fontAlgn="base">
        <a:lnSpc>
          <a:spcPct val="102000"/>
        </a:lnSpc>
        <a:spcBef>
          <a:spcPct val="0"/>
        </a:spcBef>
        <a:spcAft>
          <a:spcPct val="0"/>
        </a:spcAft>
        <a:buClr>
          <a:srgbClr val="000000"/>
        </a:buClr>
        <a:buSzPct val="100000"/>
        <a:buFont typeface="Times New Roman" pitchFamily="16" charset="0"/>
        <a:defRPr>
          <a:solidFill>
            <a:srgbClr val="000000"/>
          </a:solidFill>
          <a:latin typeface="Calibri" charset="0"/>
          <a:ea typeface="Microsoft YaHei" charset="-122"/>
        </a:defRPr>
      </a:lvl8pPr>
      <a:lvl9pPr marL="3886200" indent="-228600" algn="l" defTabSz="449263" rtl="0" fontAlgn="base">
        <a:lnSpc>
          <a:spcPct val="102000"/>
        </a:lnSpc>
        <a:spcBef>
          <a:spcPct val="0"/>
        </a:spcBef>
        <a:spcAft>
          <a:spcPct val="0"/>
        </a:spcAft>
        <a:buClr>
          <a:srgbClr val="000000"/>
        </a:buClr>
        <a:buSzPct val="100000"/>
        <a:buFont typeface="Times New Roman" pitchFamily="16" charset="0"/>
        <a:defRPr>
          <a:solidFill>
            <a:srgbClr val="000000"/>
          </a:solidFill>
          <a:latin typeface="Calibri" charset="0"/>
          <a:ea typeface="Microsoft YaHei" charset="-122"/>
        </a:defRPr>
      </a:lvl9pPr>
    </p:titleStyle>
    <p:bodyStyle>
      <a:lvl1pPr marL="342900" indent="-342900" algn="l" defTabSz="449263" rtl="0" fontAlgn="base">
        <a:lnSpc>
          <a:spcPct val="102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lnSpc>
          <a:spcPct val="102000"/>
        </a:lnSpc>
        <a:spcBef>
          <a:spcPct val="0"/>
        </a:spcBef>
        <a:spcAft>
          <a:spcPts val="1138"/>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fontAlgn="base">
        <a:lnSpc>
          <a:spcPct val="102000"/>
        </a:lnSpc>
        <a:spcBef>
          <a:spcPct val="0"/>
        </a:spcBef>
        <a:spcAft>
          <a:spcPts val="85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fontAlgn="base">
        <a:lnSpc>
          <a:spcPct val="102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ttangolo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ttangolo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Segnaposto data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r>
              <a:rPr lang="it-IT" smtClean="0"/>
              <a:t>19/01/15</a:t>
            </a:r>
            <a:endParaRPr lang="it-IT"/>
          </a:p>
        </p:txBody>
      </p:sp>
      <p:sp>
        <p:nvSpPr>
          <p:cNvPr id="3" name="Segnaposto piè di pagina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Rettangolo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ttore 1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egnaposto numero diapositiva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4CEADE1-2C3D-4B79-9092-0DF95B8F96EF}" type="slidenum">
              <a:rPr lang="it-IT" smtClean="0"/>
              <a:pPr/>
              <a:t>‹N›</a:t>
            </a:fld>
            <a:endParaRPr lang="it-IT"/>
          </a:p>
        </p:txBody>
      </p:sp>
      <p:sp>
        <p:nvSpPr>
          <p:cNvPr id="22" name="Segnaposto titolo 21"/>
          <p:cNvSpPr>
            <a:spLocks noGrp="1"/>
          </p:cNvSpPr>
          <p:nvPr>
            <p:ph type="title"/>
          </p:nvPr>
        </p:nvSpPr>
        <p:spPr>
          <a:xfrm>
            <a:off x="301752" y="228600"/>
            <a:ext cx="8534400" cy="758952"/>
          </a:xfrm>
          <a:prstGeom prst="rect">
            <a:avLst/>
          </a:prstGeom>
        </p:spPr>
        <p:txBody>
          <a:bodyPr vert="horz" anchor="b">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fade/>
  </p:transition>
  <p:hf sldNum="0" hdr="0" ft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hyperlink" Target="http://www.agro-media.fr/" TargetMode="External"/><Relationship Id="rId13" Type="http://schemas.openxmlformats.org/officeDocument/2006/relationships/hyperlink" Target="http://www.birdnestfoundation.org/" TargetMode="External"/><Relationship Id="rId18" Type="http://schemas.openxmlformats.org/officeDocument/2006/relationships/hyperlink" Target="http://www.nationalgeografic.it/" TargetMode="External"/><Relationship Id="rId3" Type="http://schemas.openxmlformats.org/officeDocument/2006/relationships/hyperlink" Target="http://www.giuseppecaprotti.it/il-futuro-del-cibo" TargetMode="External"/><Relationship Id="rId21" Type="http://schemas.openxmlformats.org/officeDocument/2006/relationships/hyperlink" Target="http://www.greenreport.it/news/aree-protette-e-biodiversit&#224;/land-grabbing" TargetMode="External"/><Relationship Id="rId7" Type="http://schemas.openxmlformats.org/officeDocument/2006/relationships/hyperlink" Target="http://www.consumovirtuoso.it/" TargetMode="External"/><Relationship Id="rId12" Type="http://schemas.openxmlformats.org/officeDocument/2006/relationships/hyperlink" Target="https://encripted-tbn3.gstatic.com/" TargetMode="External"/><Relationship Id="rId17" Type="http://schemas.openxmlformats.org/officeDocument/2006/relationships/hyperlink" Target="http://wwwgreenme.it/mangiare/altri-alimenti/6643-cioccolato-sfruttamento-bambini" TargetMode="External"/><Relationship Id="rId2" Type="http://schemas.openxmlformats.org/officeDocument/2006/relationships/hyperlink" Target="http://www.palazzo/" TargetMode="External"/><Relationship Id="rId16" Type="http://schemas.openxmlformats.org/officeDocument/2006/relationships/hyperlink" Target="http://www.lastampa.it/2013/12/11/scienza/ambiente/inchiesta/i-mila-bimbi-schiavi-che-colgono-per-noi-il-cacao-cFeDJ9WHuPQvAEMbxaTK8J/pagina.html" TargetMode="External"/><Relationship Id="rId20" Type="http://schemas.openxmlformats.org/officeDocument/2006/relationships/hyperlink" Target="http://www.oxfamitalia.org/coltiva/il-land-grabbing-uno-scandalo-in-continua-crescita" TargetMode="External"/><Relationship Id="rId1" Type="http://schemas.openxmlformats.org/officeDocument/2006/relationships/slideLayout" Target="../slideLayouts/slideLayout18.xml"/><Relationship Id="rId6" Type="http://schemas.openxmlformats.org/officeDocument/2006/relationships/hyperlink" Target="http://www.focus.it/temi/sul-piatto-nel-2050?gimg=14894&amp;gpath=" TargetMode="External"/><Relationship Id="rId11" Type="http://schemas.openxmlformats.org/officeDocument/2006/relationships/hyperlink" Target="http://www.google.it/imghp?gws" TargetMode="External"/><Relationship Id="rId24" Type="http://schemas.openxmlformats.org/officeDocument/2006/relationships/hyperlink" Target="http://weheartit.com/entry/147902811/search" TargetMode="External"/><Relationship Id="rId5" Type="http://schemas.openxmlformats.org/officeDocument/2006/relationships/hyperlink" Target="http://www.scattidigusto.it/2013/05/30/la-ricetta-con-le-meduse-di-gennaro-esposito/" TargetMode="External"/><Relationship Id="rId15" Type="http://schemas.openxmlformats.org/officeDocument/2006/relationships/hyperlink" Target="http://www.geenme.it/" TargetMode="External"/><Relationship Id="rId23" Type="http://schemas.openxmlformats.org/officeDocument/2006/relationships/hyperlink" Target="http://www.slowfood.com/slowfish/folemanager/foto_laterali/illegal.JPG" TargetMode="External"/><Relationship Id="rId10" Type="http://schemas.openxmlformats.org/officeDocument/2006/relationships/hyperlink" Target="http://ilgeniodeldenaro.com/cosa-dice-albert-einstein-sulla-crisi/" TargetMode="External"/><Relationship Id="rId19" Type="http://schemas.openxmlformats.org/officeDocument/2006/relationships/hyperlink" Target="http://www.unicef.it/" TargetMode="External"/><Relationship Id="rId4" Type="http://schemas.openxmlformats.org/officeDocument/2006/relationships/hyperlink" Target="http://www.focus.it/temi/sul-piatto-nel-2050" TargetMode="External"/><Relationship Id="rId9" Type="http://schemas.openxmlformats.org/officeDocument/2006/relationships/hyperlink" Target="http://www.greenbiz.it/" TargetMode="External"/><Relationship Id="rId14" Type="http://schemas.openxmlformats.org/officeDocument/2006/relationships/hyperlink" Target="http://www.altromercato.it/" TargetMode="External"/><Relationship Id="rId22" Type="http://schemas.openxmlformats.org/officeDocument/2006/relationships/hyperlink" Target="http://www.researchitaly.it/conoscere/strategie-e-sfide/investimenti-prioritari/climatico-ambiental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3" Type="http://schemas.openxmlformats.org/officeDocument/2006/relationships/image" Target="../media/image14.jpeg"/><Relationship Id="rId18" Type="http://schemas.openxmlformats.org/officeDocument/2006/relationships/image" Target="../media/image19.jpeg"/><Relationship Id="rId26" Type="http://schemas.openxmlformats.org/officeDocument/2006/relationships/image" Target="../media/image26.jpeg"/><Relationship Id="rId39" Type="http://schemas.openxmlformats.org/officeDocument/2006/relationships/slide" Target="slide16.xml"/><Relationship Id="rId3" Type="http://schemas.openxmlformats.org/officeDocument/2006/relationships/image" Target="../media/image4.jpeg"/><Relationship Id="rId21" Type="http://schemas.openxmlformats.org/officeDocument/2006/relationships/image" Target="../media/image22.jpeg"/><Relationship Id="rId34" Type="http://schemas.openxmlformats.org/officeDocument/2006/relationships/slide" Target="slide11.xml"/><Relationship Id="rId42" Type="http://schemas.openxmlformats.org/officeDocument/2006/relationships/slide" Target="slide19.xml"/><Relationship Id="rId47" Type="http://schemas.openxmlformats.org/officeDocument/2006/relationships/slide" Target="slide24.xml"/><Relationship Id="rId50" Type="http://schemas.openxmlformats.org/officeDocument/2006/relationships/slide" Target="slide28.xml"/><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5" Type="http://schemas.openxmlformats.org/officeDocument/2006/relationships/image" Target="../media/image25.jpeg"/><Relationship Id="rId33" Type="http://schemas.openxmlformats.org/officeDocument/2006/relationships/slide" Target="slide10.xml"/><Relationship Id="rId38" Type="http://schemas.openxmlformats.org/officeDocument/2006/relationships/slide" Target="slide15.xml"/><Relationship Id="rId46" Type="http://schemas.openxmlformats.org/officeDocument/2006/relationships/slide" Target="slide23.xml"/><Relationship Id="rId2" Type="http://schemas.openxmlformats.org/officeDocument/2006/relationships/notesSlide" Target="../notesSlides/notesSlide1.xml"/><Relationship Id="rId16" Type="http://schemas.openxmlformats.org/officeDocument/2006/relationships/image" Target="../media/image17.jpeg"/><Relationship Id="rId20" Type="http://schemas.openxmlformats.org/officeDocument/2006/relationships/image" Target="../media/image21.jpeg"/><Relationship Id="rId29" Type="http://schemas.openxmlformats.org/officeDocument/2006/relationships/slide" Target="slide6.xml"/><Relationship Id="rId41" Type="http://schemas.openxmlformats.org/officeDocument/2006/relationships/slide" Target="slide18.xml"/><Relationship Id="rId1" Type="http://schemas.openxmlformats.org/officeDocument/2006/relationships/slideLayout" Target="../slideLayouts/slideLayout18.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slide" Target="slide27.xml"/><Relationship Id="rId32" Type="http://schemas.openxmlformats.org/officeDocument/2006/relationships/slide" Target="slide9.xml"/><Relationship Id="rId37" Type="http://schemas.openxmlformats.org/officeDocument/2006/relationships/slide" Target="slide14.xml"/><Relationship Id="rId40" Type="http://schemas.openxmlformats.org/officeDocument/2006/relationships/slide" Target="slide17.xml"/><Relationship Id="rId45" Type="http://schemas.openxmlformats.org/officeDocument/2006/relationships/slide" Target="slide22.xml"/><Relationship Id="rId5" Type="http://schemas.openxmlformats.org/officeDocument/2006/relationships/image" Target="../media/image6.jpe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slide" Target="slide5.xml"/><Relationship Id="rId36" Type="http://schemas.openxmlformats.org/officeDocument/2006/relationships/slide" Target="slide13.xml"/><Relationship Id="rId49" Type="http://schemas.openxmlformats.org/officeDocument/2006/relationships/slide" Target="slide26.xml"/><Relationship Id="rId10" Type="http://schemas.openxmlformats.org/officeDocument/2006/relationships/image" Target="../media/image11.jpeg"/><Relationship Id="rId19" Type="http://schemas.openxmlformats.org/officeDocument/2006/relationships/image" Target="../media/image20.jpeg"/><Relationship Id="rId31" Type="http://schemas.openxmlformats.org/officeDocument/2006/relationships/slide" Target="slide8.xml"/><Relationship Id="rId44" Type="http://schemas.openxmlformats.org/officeDocument/2006/relationships/slide" Target="slide21.xml"/><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7.jpeg"/><Relationship Id="rId30" Type="http://schemas.openxmlformats.org/officeDocument/2006/relationships/slide" Target="slide7.xml"/><Relationship Id="rId35" Type="http://schemas.openxmlformats.org/officeDocument/2006/relationships/slide" Target="slide12.xml"/><Relationship Id="rId43" Type="http://schemas.openxmlformats.org/officeDocument/2006/relationships/slide" Target="slide20.xml"/><Relationship Id="rId48" Type="http://schemas.openxmlformats.org/officeDocument/2006/relationships/slide" Target="slide25.xml"/><Relationship Id="rId8"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sellaDiTesto 2"/>
          <p:cNvSpPr txBox="1">
            <a:spLocks noChangeArrowheads="1"/>
          </p:cNvSpPr>
          <p:nvPr/>
        </p:nvSpPr>
        <p:spPr bwMode="auto">
          <a:xfrm>
            <a:off x="395288" y="188913"/>
            <a:ext cx="8353176" cy="6218497"/>
          </a:xfrm>
          <a:prstGeom prst="rect">
            <a:avLst/>
          </a:prstGeom>
          <a:noFill/>
          <a:ln w="9525">
            <a:noFill/>
            <a:miter lim="800000"/>
            <a:headEnd/>
            <a:tailEnd/>
          </a:ln>
        </p:spPr>
        <p:txBody>
          <a:bodyPr wrap="square">
            <a:spAutoFit/>
          </a:bodyPr>
          <a:lstStyle/>
          <a:p>
            <a:r>
              <a:rPr lang="it-IT" sz="1200" b="1" dirty="0">
                <a:latin typeface="+mn-lt"/>
              </a:rPr>
              <a:t>Tema: CIBO SOSTENIBILE = MONDO EQUO</a:t>
            </a:r>
            <a:endParaRPr lang="it-IT" sz="1200" dirty="0">
              <a:latin typeface="+mn-lt"/>
            </a:endParaRPr>
          </a:p>
          <a:p>
            <a:r>
              <a:rPr lang="it-IT" sz="1300" dirty="0">
                <a:solidFill>
                  <a:schemeClr val="tx1"/>
                </a:solidFill>
                <a:latin typeface="+mn-lt"/>
              </a:rPr>
              <a:t>Materiale prodotto e presentato in concorso:</a:t>
            </a:r>
            <a:r>
              <a:rPr lang="it-IT" sz="1300" b="1" dirty="0">
                <a:solidFill>
                  <a:schemeClr val="tx1"/>
                </a:solidFill>
                <a:latin typeface="+mn-lt"/>
              </a:rPr>
              <a:t> " IL GIOCO DEL CIBO" </a:t>
            </a:r>
            <a:endParaRPr lang="it-IT" sz="1300" dirty="0">
              <a:solidFill>
                <a:schemeClr val="tx1"/>
              </a:solidFill>
              <a:latin typeface="+mn-lt"/>
            </a:endParaRPr>
          </a:p>
          <a:p>
            <a:r>
              <a:rPr lang="it-IT" sz="1300" dirty="0">
                <a:solidFill>
                  <a:schemeClr val="tx1"/>
                </a:solidFill>
                <a:latin typeface="+mn-lt"/>
              </a:rPr>
              <a:t>Formato: </a:t>
            </a:r>
            <a:r>
              <a:rPr lang="it-IT" sz="1300" dirty="0" err="1">
                <a:solidFill>
                  <a:schemeClr val="tx1"/>
                </a:solidFill>
                <a:latin typeface="+mn-lt"/>
              </a:rPr>
              <a:t>ppt</a:t>
            </a:r>
            <a:endParaRPr lang="it-IT" sz="1300" dirty="0">
              <a:solidFill>
                <a:schemeClr val="tx1"/>
              </a:solidFill>
              <a:latin typeface="+mn-lt"/>
            </a:endParaRPr>
          </a:p>
          <a:p>
            <a:r>
              <a:rPr lang="it-IT" sz="1300" dirty="0">
                <a:solidFill>
                  <a:schemeClr val="tx1"/>
                </a:solidFill>
                <a:latin typeface="+mn-lt"/>
              </a:rPr>
              <a:t>Classi coinvolte: 4AL e 4CL del Liceo Linguistico dell'ISIS "Daniele Crespi" di Busto Arsizio (VA)</a:t>
            </a:r>
          </a:p>
          <a:p>
            <a:r>
              <a:rPr lang="it-IT" sz="1300" b="1" dirty="0">
                <a:solidFill>
                  <a:schemeClr val="tx1"/>
                </a:solidFill>
                <a:latin typeface="+mn-lt"/>
              </a:rPr>
              <a:t>Presentazione del lavoro svolto:</a:t>
            </a:r>
            <a:endParaRPr lang="it-IT" sz="1300" dirty="0">
              <a:solidFill>
                <a:schemeClr val="tx1"/>
              </a:solidFill>
              <a:latin typeface="+mn-lt"/>
            </a:endParaRPr>
          </a:p>
          <a:p>
            <a:endParaRPr lang="it-IT" sz="1300" dirty="0">
              <a:solidFill>
                <a:schemeClr val="tx1"/>
              </a:solidFill>
              <a:latin typeface="+mn-lt"/>
            </a:endParaRPr>
          </a:p>
          <a:p>
            <a:r>
              <a:rPr lang="it-IT" sz="1300" dirty="0">
                <a:solidFill>
                  <a:schemeClr val="tx1"/>
                </a:solidFill>
                <a:latin typeface="+mn-lt"/>
              </a:rPr>
              <a:t>Le due classi coinvolte nel progetto hanno lavorato intorno al tema: "Cibo sostenibile = Mondo equo".</a:t>
            </a:r>
          </a:p>
          <a:p>
            <a:r>
              <a:rPr lang="it-IT" sz="1300" dirty="0">
                <a:solidFill>
                  <a:schemeClr val="tx1"/>
                </a:solidFill>
                <a:latin typeface="+mn-lt"/>
              </a:rPr>
              <a:t>I docenti di Scienze, Storia, Filosofia, Italiano, Inglese, Spagnolo, Francese, Tedesco e  Religione, hanno proposto agli studenti la lettura di testi, articoli di giornale, la visione di filmati e la visita ad una mostra fotografica, sui problemi legati all'uso delle risorse naturali e alle varie attività umane inerenti la produzione ed il consumo del cibo nel Mondo.</a:t>
            </a:r>
          </a:p>
          <a:p>
            <a:r>
              <a:rPr lang="it-IT" sz="1300" dirty="0">
                <a:solidFill>
                  <a:schemeClr val="tx1"/>
                </a:solidFill>
                <a:latin typeface="+mn-lt"/>
              </a:rPr>
              <a:t>Gli allievi, divisi in gruppi di lavoro, hanno quindi cercato, selezionato ed elaborato informazioni, immagini, filmati, relativi ai temi proposti, in italiano e in lingua straniera. </a:t>
            </a:r>
          </a:p>
          <a:p>
            <a:endParaRPr lang="it-IT" sz="1300" dirty="0">
              <a:solidFill>
                <a:schemeClr val="tx1"/>
              </a:solidFill>
              <a:latin typeface="+mn-lt"/>
            </a:endParaRPr>
          </a:p>
          <a:p>
            <a:r>
              <a:rPr lang="it-IT" sz="1300" dirty="0">
                <a:solidFill>
                  <a:schemeClr val="tx1"/>
                </a:solidFill>
                <a:latin typeface="+mn-lt"/>
              </a:rPr>
              <a:t>Ogni gruppo ha realizzato una presentazione multimediale che è stata utilizzata per tenere una lezione ai compagni, sui temi approfonditi: </a:t>
            </a:r>
          </a:p>
          <a:p>
            <a:r>
              <a:rPr lang="it-IT" sz="1300" dirty="0">
                <a:solidFill>
                  <a:schemeClr val="tx1"/>
                </a:solidFill>
                <a:latin typeface="+mn-lt"/>
              </a:rPr>
              <a:t>  -   conseguenze dell'allevamento animale intensivo e dell'eccessivo consumo di carne</a:t>
            </a:r>
          </a:p>
          <a:p>
            <a:r>
              <a:rPr lang="it-IT" sz="1300" dirty="0">
                <a:solidFill>
                  <a:schemeClr val="tx1"/>
                </a:solidFill>
                <a:latin typeface="+mn-lt"/>
              </a:rPr>
              <a:t>  -   fast </a:t>
            </a:r>
            <a:r>
              <a:rPr lang="it-IT" sz="1300" dirty="0" err="1">
                <a:solidFill>
                  <a:schemeClr val="tx1"/>
                </a:solidFill>
                <a:latin typeface="+mn-lt"/>
              </a:rPr>
              <a:t>food</a:t>
            </a:r>
            <a:r>
              <a:rPr lang="it-IT" sz="1300" dirty="0">
                <a:solidFill>
                  <a:schemeClr val="tx1"/>
                </a:solidFill>
                <a:latin typeface="+mn-lt"/>
              </a:rPr>
              <a:t>, alimentazione squilibrata e sfruttamento delle risorse ambientali</a:t>
            </a:r>
          </a:p>
          <a:p>
            <a:r>
              <a:rPr lang="it-IT" sz="1300" dirty="0">
                <a:solidFill>
                  <a:schemeClr val="tx1"/>
                </a:solidFill>
                <a:latin typeface="+mn-lt"/>
              </a:rPr>
              <a:t>  -  problemi legati alla produzione e al consumo di bibite zuccherate o dolcificate con aspartame e      	conseguenze sulla salute</a:t>
            </a:r>
          </a:p>
          <a:p>
            <a:r>
              <a:rPr lang="it-IT" sz="1300" dirty="0">
                <a:solidFill>
                  <a:schemeClr val="tx1"/>
                </a:solidFill>
                <a:latin typeface="+mn-lt"/>
              </a:rPr>
              <a:t>  -  diffusione di modalità di pesca che comportano l'impoverimento delle risorse ambientali e delle 	popolazioni la cui sopravvivenza è legata alla pesca tradizionale</a:t>
            </a:r>
          </a:p>
          <a:p>
            <a:r>
              <a:rPr lang="it-IT" sz="1300" dirty="0">
                <a:solidFill>
                  <a:schemeClr val="tx1"/>
                </a:solidFill>
                <a:latin typeface="+mn-lt"/>
              </a:rPr>
              <a:t>  -  </a:t>
            </a:r>
            <a:r>
              <a:rPr lang="it-IT" sz="1300" dirty="0" err="1">
                <a:solidFill>
                  <a:schemeClr val="tx1"/>
                </a:solidFill>
                <a:latin typeface="+mn-lt"/>
              </a:rPr>
              <a:t>land</a:t>
            </a:r>
            <a:r>
              <a:rPr lang="it-IT" sz="1300" dirty="0">
                <a:solidFill>
                  <a:schemeClr val="tx1"/>
                </a:solidFill>
                <a:latin typeface="+mn-lt"/>
              </a:rPr>
              <a:t> </a:t>
            </a:r>
            <a:r>
              <a:rPr lang="it-IT" sz="1300" dirty="0" err="1">
                <a:solidFill>
                  <a:schemeClr val="tx1"/>
                </a:solidFill>
                <a:latin typeface="+mn-lt"/>
              </a:rPr>
              <a:t>grabbing</a:t>
            </a:r>
            <a:endParaRPr lang="it-IT" sz="1300" dirty="0">
              <a:solidFill>
                <a:schemeClr val="tx1"/>
              </a:solidFill>
              <a:latin typeface="+mn-lt"/>
            </a:endParaRPr>
          </a:p>
          <a:p>
            <a:r>
              <a:rPr lang="it-IT" sz="1300" dirty="0">
                <a:solidFill>
                  <a:schemeClr val="tx1"/>
                </a:solidFill>
                <a:latin typeface="+mn-lt"/>
              </a:rPr>
              <a:t>  -  sfruttamento del lavoro minorile nelle piantagioni di cacao, zucchero, caffè, banane</a:t>
            </a:r>
          </a:p>
          <a:p>
            <a:r>
              <a:rPr lang="it-IT" sz="1300" dirty="0">
                <a:solidFill>
                  <a:schemeClr val="tx1"/>
                </a:solidFill>
                <a:latin typeface="+mn-lt"/>
              </a:rPr>
              <a:t>  -  distruzione di interi ecosistemi naturali per la creazione di piantagioni di palma da olio e di altre coltivazioni 	intensive riservate alla produzione di alimenti non di primaria importanza</a:t>
            </a:r>
          </a:p>
          <a:p>
            <a:r>
              <a:rPr lang="it-IT" sz="1300" dirty="0">
                <a:solidFill>
                  <a:schemeClr val="tx1"/>
                </a:solidFill>
                <a:latin typeface="+mn-lt"/>
              </a:rPr>
              <a:t>  -  produzione e consumo di cibo nel rispetto di uno sviluppo sostenibile e dei diritti umani</a:t>
            </a:r>
          </a:p>
          <a:p>
            <a:endParaRPr lang="it-IT" sz="1300" dirty="0">
              <a:solidFill>
                <a:schemeClr val="tx1"/>
              </a:solidFill>
              <a:latin typeface="+mn-lt"/>
            </a:endParaRPr>
          </a:p>
          <a:p>
            <a:r>
              <a:rPr lang="it-IT" sz="1300" dirty="0">
                <a:solidFill>
                  <a:schemeClr val="tx1"/>
                </a:solidFill>
                <a:latin typeface="+mn-lt"/>
              </a:rPr>
              <a:t>Alla fine del percorso di ricerca, selezione, elaborazione e presentazione dei contenuti, sono state scelte alcune immagini, con didascalie, legate in modo significativo all'argomento trattato da ciascun gruppo.</a:t>
            </a:r>
          </a:p>
          <a:p>
            <a:r>
              <a:rPr lang="it-IT" sz="1300" dirty="0">
                <a:solidFill>
                  <a:schemeClr val="tx1"/>
                </a:solidFill>
                <a:latin typeface="+mn-lt"/>
              </a:rPr>
              <a:t>Con questo materiale sono state realizzate delle diapositive che gli allievi hanno composto in un "Gioco dell'Oca" rinominato: "Il Gioco del Cibo" in </a:t>
            </a:r>
            <a:r>
              <a:rPr lang="it-IT" sz="1300" dirty="0" err="1">
                <a:solidFill>
                  <a:schemeClr val="tx1"/>
                </a:solidFill>
                <a:latin typeface="+mn-lt"/>
              </a:rPr>
              <a:t>ppt</a:t>
            </a:r>
            <a:r>
              <a:rPr lang="it-IT" sz="1300" dirty="0">
                <a:solidFill>
                  <a:schemeClr val="tx1"/>
                </a:solidFill>
                <a:latin typeface="+mn-lt"/>
              </a:rPr>
              <a:t>,  da utilizzare col computer e anche con l'uso della LIM.</a:t>
            </a:r>
          </a:p>
          <a:p>
            <a:endParaRPr lang="it-IT" sz="1300" dirty="0">
              <a:solidFill>
                <a:schemeClr val="tx1"/>
              </a:solidFill>
              <a:latin typeface="+mn-lt"/>
            </a:endParaRPr>
          </a:p>
        </p:txBody>
      </p:sp>
      <p:sp>
        <p:nvSpPr>
          <p:cNvPr id="4" name="Fine 3">
            <a:hlinkClick r:id="" action="ppaction://hlinkshowjump?jump=lastslide" highlightClick="1"/>
          </p:cNvPr>
          <p:cNvSpPr/>
          <p:nvPr/>
        </p:nvSpPr>
        <p:spPr>
          <a:xfrm>
            <a:off x="7812360" y="6309320"/>
            <a:ext cx="1008112" cy="36004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Avanti o successivo 5">
            <a:hlinkClick r:id="" action="ppaction://hlinkshowjump?jump=nextslide" highlightClick="1"/>
          </p:cNvPr>
          <p:cNvSpPr/>
          <p:nvPr/>
        </p:nvSpPr>
        <p:spPr>
          <a:xfrm>
            <a:off x="6660232" y="6309320"/>
            <a:ext cx="792088" cy="3600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srcRect/>
          <a:stretch>
            <a:fillRect/>
          </a:stretch>
        </p:blipFill>
        <p:spPr bwMode="auto">
          <a:xfrm>
            <a:off x="-1333500" y="-674688"/>
            <a:ext cx="11377613" cy="8208963"/>
          </a:xfrm>
          <a:prstGeom prst="rect">
            <a:avLst/>
          </a:prstGeom>
          <a:noFill/>
          <a:ln w="9525" cap="flat">
            <a:noFill/>
            <a:round/>
            <a:headEnd/>
            <a:tailEnd/>
          </a:ln>
          <a:effectLst/>
        </p:spPr>
      </p:pic>
      <p:sp>
        <p:nvSpPr>
          <p:cNvPr id="5" name="CasellaDiTesto 4"/>
          <p:cNvSpPr txBox="1"/>
          <p:nvPr/>
        </p:nvSpPr>
        <p:spPr>
          <a:xfrm>
            <a:off x="8028384" y="0"/>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6</a:t>
            </a:r>
            <a:endParaRPr lang="it-IT" b="1" dirty="0">
              <a:solidFill>
                <a:schemeClr val="tx1"/>
              </a:solidFill>
              <a:latin typeface="Aharoni" pitchFamily="2" charset="-79"/>
              <a:cs typeface="Aharoni" pitchFamily="2" charset="-79"/>
            </a:endParaRPr>
          </a:p>
        </p:txBody>
      </p:sp>
      <p:sp>
        <p:nvSpPr>
          <p:cNvPr id="4" name="Pagina iniziale 3">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a:stretch>
            <a:fillRect/>
          </a:stretch>
        </p:blipFill>
        <p:spPr bwMode="auto">
          <a:xfrm>
            <a:off x="-193247" y="15203"/>
            <a:ext cx="9337247" cy="6842797"/>
          </a:xfrm>
          <a:prstGeom prst="rect">
            <a:avLst/>
          </a:prstGeom>
          <a:noFill/>
          <a:ln w="9525" cap="flat">
            <a:noFill/>
            <a:round/>
            <a:headEnd/>
            <a:tailEnd/>
          </a:ln>
          <a:effectLst/>
        </p:spPr>
      </p:pic>
      <p:sp>
        <p:nvSpPr>
          <p:cNvPr id="5" name="CasellaDiTesto 4"/>
          <p:cNvSpPr txBox="1"/>
          <p:nvPr/>
        </p:nvSpPr>
        <p:spPr>
          <a:xfrm>
            <a:off x="7524328" y="332656"/>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7</a:t>
            </a:r>
            <a:endParaRPr lang="it-IT" b="1" dirty="0">
              <a:solidFill>
                <a:schemeClr val="tx1"/>
              </a:solidFill>
              <a:latin typeface="Aharoni" pitchFamily="2" charset="-79"/>
              <a:cs typeface="Aharoni" pitchFamily="2" charset="-79"/>
            </a:endParaRPr>
          </a:p>
        </p:txBody>
      </p:sp>
      <p:sp>
        <p:nvSpPr>
          <p:cNvPr id="6" name="CasellaDiTesto 5"/>
          <p:cNvSpPr txBox="1"/>
          <p:nvPr/>
        </p:nvSpPr>
        <p:spPr>
          <a:xfrm>
            <a:off x="395536" y="5877272"/>
            <a:ext cx="3312368" cy="664797"/>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Vai alla 2</a:t>
            </a:r>
            <a:endParaRPr lang="it-IT" b="1" dirty="0">
              <a:solidFill>
                <a:schemeClr val="tx1"/>
              </a:solidFill>
              <a:latin typeface="Aharoni" pitchFamily="2" charset="-79"/>
              <a:cs typeface="Aharoni" pitchFamily="2" charset="-79"/>
            </a:endParaRPr>
          </a:p>
        </p:txBody>
      </p:sp>
      <p:sp>
        <p:nvSpPr>
          <p:cNvPr id="7" name="Pagina iniziale 6">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srcRect/>
          <a:stretch>
            <a:fillRect/>
          </a:stretch>
        </p:blipFill>
        <p:spPr bwMode="auto">
          <a:xfrm>
            <a:off x="0" y="0"/>
            <a:ext cx="9765954" cy="6983884"/>
          </a:xfrm>
          <a:prstGeom prst="rect">
            <a:avLst/>
          </a:prstGeom>
          <a:noFill/>
          <a:ln w="9525" cap="flat">
            <a:noFill/>
            <a:round/>
            <a:headEnd/>
            <a:tailEnd/>
          </a:ln>
          <a:effectLst/>
        </p:spPr>
      </p:pic>
      <p:sp>
        <p:nvSpPr>
          <p:cNvPr id="5" name="CasellaDiTesto 4"/>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8</a:t>
            </a:r>
            <a:endParaRPr lang="it-IT" b="1" dirty="0">
              <a:solidFill>
                <a:schemeClr val="tx1"/>
              </a:solidFill>
              <a:latin typeface="Aharoni" pitchFamily="2" charset="-79"/>
              <a:cs typeface="Aharoni" pitchFamily="2" charset="-79"/>
            </a:endParaRPr>
          </a:p>
        </p:txBody>
      </p:sp>
      <p:sp>
        <p:nvSpPr>
          <p:cNvPr id="6" name="CasellaDiTesto 5"/>
          <p:cNvSpPr txBox="1"/>
          <p:nvPr/>
        </p:nvSpPr>
        <p:spPr>
          <a:xfrm>
            <a:off x="1979712" y="6193203"/>
            <a:ext cx="2880320" cy="664797"/>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Vai alla 11</a:t>
            </a:r>
            <a:endParaRPr lang="it-IT" b="1" dirty="0">
              <a:solidFill>
                <a:schemeClr val="tx1"/>
              </a:solidFill>
              <a:latin typeface="Aharoni" pitchFamily="2" charset="-79"/>
              <a:cs typeface="Aharoni" pitchFamily="2" charset="-79"/>
            </a:endParaRPr>
          </a:p>
        </p:txBody>
      </p:sp>
      <p:sp>
        <p:nvSpPr>
          <p:cNvPr id="8" name="Pagina iniziale 7">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srcRect b="4218"/>
          <a:stretch>
            <a:fillRect/>
          </a:stretch>
        </p:blipFill>
        <p:spPr bwMode="auto">
          <a:xfrm>
            <a:off x="-648313" y="-99392"/>
            <a:ext cx="10548905" cy="9865096"/>
          </a:xfrm>
          <a:prstGeom prst="rect">
            <a:avLst/>
          </a:prstGeom>
          <a:noFill/>
          <a:ln w="9525" cap="flat">
            <a:noFill/>
            <a:round/>
            <a:headEnd/>
            <a:tailEnd/>
          </a:ln>
          <a:effectLst/>
        </p:spPr>
      </p:pic>
      <p:sp>
        <p:nvSpPr>
          <p:cNvPr id="5" name="CasellaDiTesto 4"/>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9</a:t>
            </a:r>
            <a:endParaRPr lang="it-IT" b="1" dirty="0">
              <a:solidFill>
                <a:schemeClr val="tx1"/>
              </a:solidFill>
              <a:latin typeface="Aharoni" pitchFamily="2" charset="-79"/>
              <a:cs typeface="Aharoni" pitchFamily="2" charset="-79"/>
            </a:endParaRPr>
          </a:p>
        </p:txBody>
      </p:sp>
      <p:sp>
        <p:nvSpPr>
          <p:cNvPr id="6" name="Pagina iniziale 5">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srcRect/>
          <a:stretch>
            <a:fillRect/>
          </a:stretch>
        </p:blipFill>
        <p:spPr bwMode="auto">
          <a:xfrm>
            <a:off x="-252413" y="0"/>
            <a:ext cx="9396413" cy="7172325"/>
          </a:xfrm>
          <a:prstGeom prst="rect">
            <a:avLst/>
          </a:prstGeom>
          <a:noFill/>
          <a:ln w="9525" cap="flat">
            <a:noFill/>
            <a:round/>
            <a:headEnd/>
            <a:tailEnd/>
          </a:ln>
          <a:effectLst/>
        </p:spPr>
      </p:pic>
      <p:sp>
        <p:nvSpPr>
          <p:cNvPr id="5" name="CasellaDiTesto 4"/>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10</a:t>
            </a:r>
            <a:endParaRPr lang="it-IT" b="1" dirty="0">
              <a:solidFill>
                <a:schemeClr val="tx1"/>
              </a:solidFill>
              <a:latin typeface="Aharoni" pitchFamily="2" charset="-79"/>
              <a:cs typeface="Aharoni" pitchFamily="2" charset="-79"/>
            </a:endParaRPr>
          </a:p>
        </p:txBody>
      </p:sp>
      <p:sp>
        <p:nvSpPr>
          <p:cNvPr id="6" name="Pagina iniziale 5">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srcRect/>
          <a:stretch>
            <a:fillRect/>
          </a:stretch>
        </p:blipFill>
        <p:spPr bwMode="auto">
          <a:xfrm>
            <a:off x="1983657" y="-27384"/>
            <a:ext cx="5108623" cy="6702495"/>
          </a:xfrm>
          <a:prstGeom prst="rect">
            <a:avLst/>
          </a:prstGeom>
          <a:noFill/>
          <a:ln w="9525" cap="flat">
            <a:noFill/>
            <a:round/>
            <a:headEnd/>
            <a:tailEnd/>
          </a:ln>
          <a:effectLst/>
        </p:spPr>
      </p:pic>
      <p:sp>
        <p:nvSpPr>
          <p:cNvPr id="5" name="CasellaDiTesto 4"/>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11</a:t>
            </a:r>
            <a:endParaRPr lang="it-IT" b="1" dirty="0">
              <a:solidFill>
                <a:schemeClr val="tx1"/>
              </a:solidFill>
              <a:latin typeface="Aharoni" pitchFamily="2" charset="-79"/>
              <a:cs typeface="Aharoni" pitchFamily="2" charset="-79"/>
            </a:endParaRPr>
          </a:p>
        </p:txBody>
      </p:sp>
      <p:sp>
        <p:nvSpPr>
          <p:cNvPr id="6" name="Pagina iniziale 5">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srcRect/>
          <a:stretch>
            <a:fillRect/>
          </a:stretch>
        </p:blipFill>
        <p:spPr bwMode="auto">
          <a:xfrm>
            <a:off x="11113" y="0"/>
            <a:ext cx="9144000" cy="6858000"/>
          </a:xfrm>
          <a:prstGeom prst="rect">
            <a:avLst/>
          </a:prstGeom>
          <a:noFill/>
          <a:ln w="9525" cap="flat">
            <a:noFill/>
            <a:round/>
            <a:headEnd/>
            <a:tailEnd/>
          </a:ln>
          <a:effectLst/>
        </p:spPr>
      </p:pic>
      <p:sp>
        <p:nvSpPr>
          <p:cNvPr id="5" name="CasellaDiTesto 4"/>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12</a:t>
            </a:r>
            <a:endParaRPr lang="it-IT" b="1" dirty="0">
              <a:solidFill>
                <a:schemeClr val="tx1"/>
              </a:solidFill>
              <a:latin typeface="Aharoni" pitchFamily="2" charset="-79"/>
              <a:cs typeface="Aharoni" pitchFamily="2" charset="-79"/>
            </a:endParaRPr>
          </a:p>
        </p:txBody>
      </p:sp>
      <p:sp>
        <p:nvSpPr>
          <p:cNvPr id="6" name="Pagina iniziale 5">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179512" y="-315416"/>
            <a:ext cx="8850050" cy="7173393"/>
          </a:xfrm>
          <a:prstGeom prst="rect">
            <a:avLst/>
          </a:prstGeom>
          <a:noFill/>
          <a:ln w="9525" cap="flat">
            <a:noFill/>
            <a:round/>
            <a:headEnd/>
            <a:tailEnd/>
          </a:ln>
          <a:effectLst/>
        </p:spPr>
      </p:pic>
      <p:sp>
        <p:nvSpPr>
          <p:cNvPr id="5" name="CasellaDiTesto 4"/>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13</a:t>
            </a:r>
            <a:endParaRPr lang="it-IT" b="1" dirty="0">
              <a:solidFill>
                <a:schemeClr val="tx1"/>
              </a:solidFill>
              <a:latin typeface="Aharoni" pitchFamily="2" charset="-79"/>
              <a:cs typeface="Aharoni" pitchFamily="2" charset="-79"/>
            </a:endParaRPr>
          </a:p>
        </p:txBody>
      </p:sp>
      <p:sp>
        <p:nvSpPr>
          <p:cNvPr id="6" name="CasellaDiTesto 5"/>
          <p:cNvSpPr txBox="1"/>
          <p:nvPr/>
        </p:nvSpPr>
        <p:spPr>
          <a:xfrm>
            <a:off x="3275856" y="6021288"/>
            <a:ext cx="4464496" cy="664797"/>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Salta un TURNO</a:t>
            </a:r>
          </a:p>
        </p:txBody>
      </p:sp>
      <p:sp>
        <p:nvSpPr>
          <p:cNvPr id="7" name="Pagina iniziale 6">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srcRect/>
          <a:stretch>
            <a:fillRect/>
          </a:stretch>
        </p:blipFill>
        <p:spPr bwMode="auto">
          <a:xfrm>
            <a:off x="-360437" y="-471647"/>
            <a:ext cx="9504437" cy="7329647"/>
          </a:xfrm>
          <a:prstGeom prst="rect">
            <a:avLst/>
          </a:prstGeom>
          <a:noFill/>
          <a:ln w="9525" cap="flat">
            <a:noFill/>
            <a:round/>
            <a:headEnd/>
            <a:tailEnd/>
          </a:ln>
          <a:effectLst/>
        </p:spPr>
      </p:pic>
      <p:sp>
        <p:nvSpPr>
          <p:cNvPr id="5" name="CasellaDiTesto 4"/>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14</a:t>
            </a:r>
            <a:endParaRPr lang="it-IT" b="1" dirty="0">
              <a:solidFill>
                <a:schemeClr val="tx1"/>
              </a:solidFill>
              <a:latin typeface="Aharoni" pitchFamily="2" charset="-79"/>
              <a:cs typeface="Aharoni" pitchFamily="2" charset="-79"/>
            </a:endParaRPr>
          </a:p>
        </p:txBody>
      </p:sp>
      <p:sp>
        <p:nvSpPr>
          <p:cNvPr id="6" name="Pagina iniziale 5">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C:\Users\4bl\Desktop\EXPO\slide.jpg"/>
          <p:cNvPicPr>
            <a:picLocks noChangeAspect="1" noChangeArrowheads="1"/>
          </p:cNvPicPr>
          <p:nvPr/>
        </p:nvPicPr>
        <p:blipFill>
          <a:blip r:embed="rId3" cstate="print"/>
          <a:srcRect/>
          <a:stretch>
            <a:fillRect/>
          </a:stretch>
        </p:blipFill>
        <p:spPr bwMode="auto">
          <a:xfrm>
            <a:off x="-1620688" y="-1251520"/>
            <a:ext cx="12192000" cy="7620000"/>
          </a:xfrm>
          <a:prstGeom prst="rect">
            <a:avLst/>
          </a:prstGeom>
          <a:noFill/>
        </p:spPr>
      </p:pic>
      <p:sp>
        <p:nvSpPr>
          <p:cNvPr id="6" name="CasellaDiTesto 5"/>
          <p:cNvSpPr txBox="1"/>
          <p:nvPr/>
        </p:nvSpPr>
        <p:spPr>
          <a:xfrm>
            <a:off x="8172400" y="26064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15</a:t>
            </a:r>
            <a:endParaRPr lang="it-IT" b="1" dirty="0">
              <a:solidFill>
                <a:schemeClr val="tx1"/>
              </a:solidFill>
              <a:latin typeface="Aharoni" pitchFamily="2" charset="-79"/>
              <a:cs typeface="Aharoni" pitchFamily="2" charset="-79"/>
            </a:endParaRPr>
          </a:p>
        </p:txBody>
      </p:sp>
      <p:sp>
        <p:nvSpPr>
          <p:cNvPr id="7" name="Pagina iniziale 6">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79512" y="188640"/>
            <a:ext cx="8784976" cy="1524000"/>
          </a:xfrm>
        </p:spPr>
        <p:txBody>
          <a:bodyPr>
            <a:noAutofit/>
          </a:bodyPr>
          <a:lstStyle/>
          <a:p>
            <a:pPr algn="ctr"/>
            <a:r>
              <a:rPr lang="it-IT" sz="6000" b="1" dirty="0" smtClean="0"/>
              <a:t>IL GIOCO DEL CIBO</a:t>
            </a:r>
            <a:endParaRPr lang="it-IT" sz="6000" b="1" dirty="0"/>
          </a:p>
        </p:txBody>
      </p:sp>
      <p:pic>
        <p:nvPicPr>
          <p:cNvPr id="40962" name="Picture 2" descr="http://www.ariannalazzarini.it/wp-content/uploads/cibo.jpg"/>
          <p:cNvPicPr>
            <a:picLocks noChangeAspect="1" noChangeArrowheads="1"/>
          </p:cNvPicPr>
          <p:nvPr/>
        </p:nvPicPr>
        <p:blipFill>
          <a:blip r:embed="rId2" cstate="print"/>
          <a:srcRect/>
          <a:stretch>
            <a:fillRect/>
          </a:stretch>
        </p:blipFill>
        <p:spPr bwMode="auto">
          <a:xfrm>
            <a:off x="1172666" y="2716924"/>
            <a:ext cx="6855718" cy="3592396"/>
          </a:xfrm>
          <a:prstGeom prst="rect">
            <a:avLst/>
          </a:prstGeom>
          <a:noFill/>
        </p:spPr>
      </p:pic>
      <p:sp>
        <p:nvSpPr>
          <p:cNvPr id="3" name="Sottotitolo 2"/>
          <p:cNvSpPr>
            <a:spLocks noGrp="1"/>
          </p:cNvSpPr>
          <p:nvPr>
            <p:ph type="body" idx="1"/>
          </p:nvPr>
        </p:nvSpPr>
        <p:spPr>
          <a:xfrm>
            <a:off x="3203848" y="2924944"/>
            <a:ext cx="6048672" cy="665113"/>
          </a:xfrm>
        </p:spPr>
        <p:txBody>
          <a:bodyPr/>
          <a:lstStyle/>
          <a:p>
            <a:r>
              <a:rPr lang="it-IT" dirty="0" smtClean="0"/>
              <a:t>CIBO SOSTENIBILE = MONDO EQUO</a:t>
            </a:r>
            <a:endParaRPr lang="it-IT" dirty="0"/>
          </a:p>
        </p:txBody>
      </p:sp>
      <p:sp>
        <p:nvSpPr>
          <p:cNvPr id="5" name="Avanti o successivo 4">
            <a:hlinkClick r:id="" action="ppaction://hlinkshowjump?jump=nextslide" highlightClick="1"/>
          </p:cNvPr>
          <p:cNvSpPr/>
          <p:nvPr/>
        </p:nvSpPr>
        <p:spPr>
          <a:xfrm>
            <a:off x="8172400" y="5805264"/>
            <a:ext cx="720080" cy="5040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948347" y="-531440"/>
            <a:ext cx="7584093" cy="9937006"/>
          </a:xfrm>
          <a:prstGeom prst="rect">
            <a:avLst/>
          </a:prstGeom>
          <a:noFill/>
          <a:ln w="9525" cap="flat">
            <a:noFill/>
            <a:round/>
            <a:headEnd/>
            <a:tailEnd/>
          </a:ln>
          <a:effectLst/>
        </p:spPr>
      </p:pic>
      <p:sp>
        <p:nvSpPr>
          <p:cNvPr id="5" name="CasellaDiTesto 4"/>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16</a:t>
            </a:r>
            <a:endParaRPr lang="it-IT" b="1" dirty="0">
              <a:solidFill>
                <a:schemeClr val="tx1"/>
              </a:solidFill>
              <a:latin typeface="Aharoni" pitchFamily="2" charset="-79"/>
              <a:cs typeface="Aharoni" pitchFamily="2" charset="-79"/>
            </a:endParaRPr>
          </a:p>
        </p:txBody>
      </p:sp>
      <p:sp>
        <p:nvSpPr>
          <p:cNvPr id="6" name="CasellaDiTesto 5"/>
          <p:cNvSpPr txBox="1"/>
          <p:nvPr/>
        </p:nvSpPr>
        <p:spPr>
          <a:xfrm>
            <a:off x="4211960" y="6093296"/>
            <a:ext cx="3664024" cy="550279"/>
          </a:xfrm>
          <a:prstGeom prst="rect">
            <a:avLst/>
          </a:prstGeom>
          <a:noFill/>
        </p:spPr>
        <p:txBody>
          <a:bodyPr wrap="square" rtlCol="0">
            <a:spAutoFit/>
          </a:bodyPr>
          <a:lstStyle/>
          <a:p>
            <a:r>
              <a:rPr lang="it-IT" sz="3200" b="1" dirty="0" smtClean="0">
                <a:solidFill>
                  <a:schemeClr val="tx1"/>
                </a:solidFill>
                <a:latin typeface="Aharoni" pitchFamily="2" charset="-79"/>
                <a:cs typeface="Aharoni" pitchFamily="2" charset="-79"/>
              </a:rPr>
              <a:t>Salta un TURNO</a:t>
            </a:r>
            <a:endParaRPr lang="it-IT" sz="3200" b="1" dirty="0">
              <a:solidFill>
                <a:schemeClr val="tx1"/>
              </a:solidFill>
              <a:latin typeface="Aharoni" pitchFamily="2" charset="-79"/>
              <a:cs typeface="Aharoni" pitchFamily="2" charset="-79"/>
            </a:endParaRPr>
          </a:p>
        </p:txBody>
      </p:sp>
      <p:sp>
        <p:nvSpPr>
          <p:cNvPr id="7" name="Pagina iniziale 6">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srcRect/>
          <a:stretch>
            <a:fillRect/>
          </a:stretch>
        </p:blipFill>
        <p:spPr bwMode="auto">
          <a:xfrm>
            <a:off x="-431677" y="-603250"/>
            <a:ext cx="9828213" cy="7487600"/>
          </a:xfrm>
          <a:prstGeom prst="rect">
            <a:avLst/>
          </a:prstGeom>
          <a:noFill/>
          <a:ln w="9525" cap="flat">
            <a:noFill/>
            <a:round/>
            <a:headEnd/>
            <a:tailEnd/>
          </a:ln>
          <a:effectLst/>
        </p:spPr>
      </p:pic>
      <p:sp>
        <p:nvSpPr>
          <p:cNvPr id="5" name="CasellaDiTesto 4"/>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17</a:t>
            </a:r>
            <a:endParaRPr lang="it-IT" b="1" dirty="0">
              <a:solidFill>
                <a:schemeClr val="tx1"/>
              </a:solidFill>
              <a:latin typeface="Aharoni" pitchFamily="2" charset="-79"/>
              <a:cs typeface="Aharoni" pitchFamily="2" charset="-79"/>
            </a:endParaRPr>
          </a:p>
        </p:txBody>
      </p:sp>
      <p:sp>
        <p:nvSpPr>
          <p:cNvPr id="6" name="Pagina iniziale 5">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2" descr="C:\Users\4bl\Desktop\Schermata 2015-01-26 alle 00.00.23.png"/>
          <p:cNvPicPr>
            <a:picLocks noChangeAspect="1" noChangeArrowheads="1"/>
          </p:cNvPicPr>
          <p:nvPr/>
        </p:nvPicPr>
        <p:blipFill>
          <a:blip r:embed="rId3" cstate="print"/>
          <a:srcRect/>
          <a:stretch>
            <a:fillRect/>
          </a:stretch>
        </p:blipFill>
        <p:spPr bwMode="auto">
          <a:xfrm>
            <a:off x="54421" y="16717"/>
            <a:ext cx="8982075" cy="6724651"/>
          </a:xfrm>
          <a:prstGeom prst="rect">
            <a:avLst/>
          </a:prstGeom>
          <a:noFill/>
        </p:spPr>
      </p:pic>
      <p:sp>
        <p:nvSpPr>
          <p:cNvPr id="3" name="CasellaDiTesto 2"/>
          <p:cNvSpPr txBox="1"/>
          <p:nvPr/>
        </p:nvSpPr>
        <p:spPr>
          <a:xfrm>
            <a:off x="8172400" y="305158"/>
            <a:ext cx="864096" cy="617220"/>
          </a:xfrm>
          <a:prstGeom prst="rect">
            <a:avLst/>
          </a:prstGeom>
          <a:noFill/>
        </p:spPr>
        <p:txBody>
          <a:bodyPr wrap="square" rtlCol="0">
            <a:spAutoFit/>
          </a:bodyPr>
          <a:lstStyle/>
          <a:p>
            <a:pPr algn="ctr"/>
            <a:r>
              <a:rPr lang="it-IT" sz="3600" b="1" dirty="0" smtClean="0">
                <a:solidFill>
                  <a:schemeClr val="tx1"/>
                </a:solidFill>
                <a:latin typeface="Aharoni" pitchFamily="2" charset="-79"/>
                <a:cs typeface="Aharoni" pitchFamily="2" charset="-79"/>
              </a:rPr>
              <a:t>18</a:t>
            </a:r>
            <a:endParaRPr lang="it-IT" sz="3600" b="1" dirty="0">
              <a:solidFill>
                <a:schemeClr val="tx1"/>
              </a:solidFill>
              <a:latin typeface="Aharoni" pitchFamily="2" charset="-79"/>
              <a:cs typeface="Aharoni" pitchFamily="2" charset="-79"/>
            </a:endParaRPr>
          </a:p>
        </p:txBody>
      </p:sp>
      <p:sp>
        <p:nvSpPr>
          <p:cNvPr id="4" name="Pagina iniziale 3">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srcRect/>
          <a:stretch>
            <a:fillRect/>
          </a:stretch>
        </p:blipFill>
        <p:spPr bwMode="auto">
          <a:xfrm>
            <a:off x="-396875" y="-315913"/>
            <a:ext cx="9561513" cy="7416801"/>
          </a:xfrm>
          <a:prstGeom prst="rect">
            <a:avLst/>
          </a:prstGeom>
          <a:noFill/>
          <a:ln w="9525" cap="flat">
            <a:noFill/>
            <a:round/>
            <a:headEnd/>
            <a:tailEnd/>
          </a:ln>
          <a:effectLst/>
        </p:spPr>
      </p:pic>
      <p:sp>
        <p:nvSpPr>
          <p:cNvPr id="5" name="CasellaDiTesto 4"/>
          <p:cNvSpPr txBox="1"/>
          <p:nvPr/>
        </p:nvSpPr>
        <p:spPr>
          <a:xfrm>
            <a:off x="2483768" y="5978665"/>
            <a:ext cx="4968552" cy="1122743"/>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Vai alla </a:t>
            </a:r>
            <a:r>
              <a:rPr lang="it-IT" sz="7200" b="1" dirty="0" smtClean="0">
                <a:solidFill>
                  <a:schemeClr val="tx1"/>
                </a:solidFill>
                <a:latin typeface="Aharoni" pitchFamily="2" charset="-79"/>
                <a:cs typeface="Aharoni" pitchFamily="2" charset="-79"/>
              </a:rPr>
              <a:t>18</a:t>
            </a:r>
            <a:endParaRPr lang="it-IT" b="1" dirty="0">
              <a:solidFill>
                <a:schemeClr val="tx1"/>
              </a:solidFill>
              <a:latin typeface="Aharoni" pitchFamily="2" charset="-79"/>
              <a:cs typeface="Aharoni" pitchFamily="2" charset="-79"/>
            </a:endParaRPr>
          </a:p>
        </p:txBody>
      </p:sp>
      <p:sp>
        <p:nvSpPr>
          <p:cNvPr id="6" name="CasellaDiTesto 5"/>
          <p:cNvSpPr txBox="1"/>
          <p:nvPr/>
        </p:nvSpPr>
        <p:spPr>
          <a:xfrm>
            <a:off x="8172400" y="-99392"/>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19</a:t>
            </a:r>
            <a:endParaRPr lang="it-IT" b="1" dirty="0">
              <a:solidFill>
                <a:schemeClr val="tx1"/>
              </a:solidFill>
              <a:latin typeface="Aharoni" pitchFamily="2" charset="-79"/>
              <a:cs typeface="Aharoni" pitchFamily="2" charset="-79"/>
            </a:endParaRPr>
          </a:p>
        </p:txBody>
      </p:sp>
      <p:sp>
        <p:nvSpPr>
          <p:cNvPr id="7" name="Pagina iniziale 6">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print"/>
          <a:srcRect/>
          <a:stretch>
            <a:fillRect/>
          </a:stretch>
        </p:blipFill>
        <p:spPr bwMode="auto">
          <a:xfrm>
            <a:off x="-1044575" y="-315913"/>
            <a:ext cx="10944225" cy="7775576"/>
          </a:xfrm>
          <a:prstGeom prst="rect">
            <a:avLst/>
          </a:prstGeom>
          <a:noFill/>
          <a:ln w="9525" cap="flat">
            <a:noFill/>
            <a:round/>
            <a:headEnd/>
            <a:tailEnd/>
          </a:ln>
          <a:effectLst/>
        </p:spPr>
      </p:pic>
      <p:sp>
        <p:nvSpPr>
          <p:cNvPr id="5" name="CasellaDiTesto 4"/>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20</a:t>
            </a:r>
            <a:endParaRPr lang="it-IT" b="1" dirty="0">
              <a:solidFill>
                <a:schemeClr val="tx1"/>
              </a:solidFill>
              <a:latin typeface="Aharoni" pitchFamily="2" charset="-79"/>
              <a:cs typeface="Aharoni" pitchFamily="2" charset="-79"/>
            </a:endParaRPr>
          </a:p>
        </p:txBody>
      </p:sp>
      <p:sp>
        <p:nvSpPr>
          <p:cNvPr id="6" name="Pagina iniziale 5">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cstate="print"/>
          <a:srcRect/>
          <a:stretch>
            <a:fillRect/>
          </a:stretch>
        </p:blipFill>
        <p:spPr bwMode="auto">
          <a:xfrm>
            <a:off x="221221" y="1"/>
            <a:ext cx="8743267" cy="6858000"/>
          </a:xfrm>
          <a:prstGeom prst="rect">
            <a:avLst/>
          </a:prstGeom>
          <a:noFill/>
          <a:ln w="9525" cap="flat">
            <a:noFill/>
            <a:round/>
            <a:headEnd/>
            <a:tailEnd/>
          </a:ln>
          <a:effectLst/>
        </p:spPr>
      </p:pic>
      <p:sp>
        <p:nvSpPr>
          <p:cNvPr id="5" name="CasellaDiTesto 4"/>
          <p:cNvSpPr txBox="1"/>
          <p:nvPr/>
        </p:nvSpPr>
        <p:spPr>
          <a:xfrm>
            <a:off x="8028384" y="260648"/>
            <a:ext cx="864096" cy="675570"/>
          </a:xfrm>
          <a:prstGeom prst="rect">
            <a:avLst/>
          </a:prstGeom>
          <a:noFill/>
        </p:spPr>
        <p:txBody>
          <a:bodyPr wrap="square" rtlCol="0">
            <a:spAutoFit/>
          </a:bodyPr>
          <a:lstStyle/>
          <a:p>
            <a:pPr algn="ctr"/>
            <a:r>
              <a:rPr lang="it-IT" sz="4000" b="1" dirty="0" smtClean="0">
                <a:latin typeface="Aharoni" pitchFamily="2" charset="-79"/>
                <a:cs typeface="Aharoni" pitchFamily="2" charset="-79"/>
              </a:rPr>
              <a:t>21</a:t>
            </a:r>
            <a:endParaRPr lang="it-IT" b="1" dirty="0">
              <a:latin typeface="Aharoni" pitchFamily="2" charset="-79"/>
              <a:cs typeface="Aharoni" pitchFamily="2" charset="-79"/>
            </a:endParaRPr>
          </a:p>
        </p:txBody>
      </p:sp>
      <p:sp>
        <p:nvSpPr>
          <p:cNvPr id="6" name="Pagina iniziale 5">
            <a:hlinkClick r:id="rId4" action="ppaction://hlinksldjump" highlightClick="1"/>
          </p:cNvPr>
          <p:cNvSpPr/>
          <p:nvPr/>
        </p:nvSpPr>
        <p:spPr>
          <a:xfrm>
            <a:off x="8244408"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4bl\Desktop\Schermata 2015-01-26 alle 00.00.39.png"/>
          <p:cNvPicPr>
            <a:picLocks noChangeAspect="1" noChangeArrowheads="1"/>
          </p:cNvPicPr>
          <p:nvPr/>
        </p:nvPicPr>
        <p:blipFill>
          <a:blip r:embed="rId2" cstate="print"/>
          <a:srcRect/>
          <a:stretch>
            <a:fillRect/>
          </a:stretch>
        </p:blipFill>
        <p:spPr bwMode="auto">
          <a:xfrm>
            <a:off x="395536" y="-27384"/>
            <a:ext cx="8100392" cy="6097450"/>
          </a:xfrm>
          <a:prstGeom prst="rect">
            <a:avLst/>
          </a:prstGeom>
          <a:noFill/>
        </p:spPr>
      </p:pic>
      <p:sp>
        <p:nvSpPr>
          <p:cNvPr id="4" name="CasellaDiTesto 3"/>
          <p:cNvSpPr txBox="1"/>
          <p:nvPr/>
        </p:nvSpPr>
        <p:spPr>
          <a:xfrm>
            <a:off x="8316416" y="188640"/>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22</a:t>
            </a:r>
            <a:endParaRPr lang="it-IT" b="1" dirty="0">
              <a:solidFill>
                <a:schemeClr val="tx1"/>
              </a:solidFill>
              <a:latin typeface="Aharoni" pitchFamily="2" charset="-79"/>
              <a:cs typeface="Aharoni" pitchFamily="2" charset="-79"/>
            </a:endParaRPr>
          </a:p>
        </p:txBody>
      </p:sp>
      <p:sp>
        <p:nvSpPr>
          <p:cNvPr id="5" name="Pagina iniziale 4">
            <a:hlinkClick r:id="rId3"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cstate="print"/>
          <a:srcRect/>
          <a:stretch>
            <a:fillRect/>
          </a:stretch>
        </p:blipFill>
        <p:spPr bwMode="auto">
          <a:xfrm>
            <a:off x="2082800" y="-3175"/>
            <a:ext cx="4835525" cy="6840538"/>
          </a:xfrm>
          <a:prstGeom prst="rect">
            <a:avLst/>
          </a:prstGeom>
          <a:noFill/>
          <a:ln w="9525" cap="flat">
            <a:noFill/>
            <a:round/>
            <a:headEnd/>
            <a:tailEnd/>
          </a:ln>
          <a:effectLst/>
        </p:spPr>
      </p:pic>
      <p:sp>
        <p:nvSpPr>
          <p:cNvPr id="5" name="CasellaDiTesto 4">
            <a:hlinkClick r:id="rId4" action="ppaction://hlinksldjump"/>
          </p:cNvPr>
          <p:cNvSpPr txBox="1"/>
          <p:nvPr/>
        </p:nvSpPr>
        <p:spPr>
          <a:xfrm>
            <a:off x="6047656" y="4869160"/>
            <a:ext cx="3096344" cy="1036887"/>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Vai alla </a:t>
            </a:r>
            <a:r>
              <a:rPr lang="it-IT" sz="6600" b="1" dirty="0" smtClean="0">
                <a:solidFill>
                  <a:schemeClr val="tx1"/>
                </a:solidFill>
                <a:latin typeface="Aharoni" pitchFamily="2" charset="-79"/>
                <a:cs typeface="Aharoni" pitchFamily="2" charset="-79"/>
              </a:rPr>
              <a:t>21</a:t>
            </a:r>
            <a:endParaRPr lang="it-IT" b="1" dirty="0">
              <a:solidFill>
                <a:schemeClr val="tx1"/>
              </a:solidFill>
              <a:latin typeface="Aharoni" pitchFamily="2" charset="-79"/>
              <a:cs typeface="Aharoni" pitchFamily="2" charset="-79"/>
            </a:endParaRPr>
          </a:p>
        </p:txBody>
      </p:sp>
      <p:sp>
        <p:nvSpPr>
          <p:cNvPr id="6" name="CasellaDiTesto 5"/>
          <p:cNvSpPr txBox="1"/>
          <p:nvPr/>
        </p:nvSpPr>
        <p:spPr>
          <a:xfrm>
            <a:off x="8172400" y="30515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23</a:t>
            </a:r>
            <a:endParaRPr lang="it-IT" b="1" dirty="0">
              <a:solidFill>
                <a:schemeClr val="tx1"/>
              </a:solidFill>
              <a:latin typeface="Aharoni" pitchFamily="2" charset="-79"/>
              <a:cs typeface="Aharoni" pitchFamily="2" charset="-79"/>
            </a:endParaRPr>
          </a:p>
        </p:txBody>
      </p:sp>
      <p:sp>
        <p:nvSpPr>
          <p:cNvPr id="7" name="Pagina iniziale 6">
            <a:hlinkClick r:id="rId5"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it-IT" sz="8000" b="1" dirty="0" smtClean="0"/>
              <a:t>HAI VINTO!!</a:t>
            </a:r>
            <a:endParaRPr lang="it-IT" sz="8000" b="1" dirty="0"/>
          </a:p>
        </p:txBody>
      </p:sp>
      <p:sp>
        <p:nvSpPr>
          <p:cNvPr id="4" name="Segnaposto testo 3"/>
          <p:cNvSpPr>
            <a:spLocks noGrp="1"/>
          </p:cNvSpPr>
          <p:nvPr>
            <p:ph type="body" idx="1"/>
          </p:nvPr>
        </p:nvSpPr>
        <p:spPr>
          <a:xfrm>
            <a:off x="179512" y="2708920"/>
            <a:ext cx="8784976" cy="3816424"/>
          </a:xfrm>
        </p:spPr>
        <p:txBody>
          <a:bodyPr>
            <a:normAutofit fontScale="92500"/>
            <a:scene3d>
              <a:camera prst="orthographicFront"/>
              <a:lightRig rig="soft" dir="t">
                <a:rot lat="0" lon="0" rev="10800000"/>
              </a:lightRig>
            </a:scene3d>
            <a:sp3d>
              <a:bevelT w="27940" h="12700"/>
              <a:contourClr>
                <a:srgbClr val="DDDDDD"/>
              </a:contourClr>
            </a:sp3d>
          </a:bodyPr>
          <a:lstStyle/>
          <a:p>
            <a:pPr algn="l"/>
            <a:r>
              <a:rPr lang="it-IT" sz="4000" cap="none" spc="150" dirty="0" smtClean="0">
                <a:ln w="3175">
                  <a:solidFill>
                    <a:schemeClr val="tx1"/>
                  </a:solidFill>
                </a:ln>
                <a:solidFill>
                  <a:srgbClr val="F8F8F8"/>
                </a:solidFill>
                <a:effectLst>
                  <a:outerShdw blurRad="25400" algn="tl" rotWithShape="0">
                    <a:srgbClr val="000000">
                      <a:alpha val="43000"/>
                    </a:srgbClr>
                  </a:outerShdw>
                </a:effectLst>
                <a:latin typeface="Aharoni" pitchFamily="2" charset="-79"/>
                <a:cs typeface="Aharoni" pitchFamily="2" charset="-79"/>
              </a:rPr>
              <a:t>COMPLIMENTI!! </a:t>
            </a:r>
            <a:br>
              <a:rPr lang="it-IT" sz="4000" cap="none" spc="150" dirty="0" smtClean="0">
                <a:ln w="3175">
                  <a:solidFill>
                    <a:schemeClr val="tx1"/>
                  </a:solidFill>
                </a:ln>
                <a:solidFill>
                  <a:srgbClr val="F8F8F8"/>
                </a:solidFill>
                <a:effectLst>
                  <a:outerShdw blurRad="25400" algn="tl" rotWithShape="0">
                    <a:srgbClr val="000000">
                      <a:alpha val="43000"/>
                    </a:srgbClr>
                  </a:outerShdw>
                </a:effectLst>
                <a:latin typeface="Aharoni" pitchFamily="2" charset="-79"/>
                <a:cs typeface="Aharoni" pitchFamily="2" charset="-79"/>
              </a:rPr>
            </a:br>
            <a:r>
              <a:rPr lang="it-IT" sz="4000" cap="none" spc="150" dirty="0" smtClean="0">
                <a:ln w="3175">
                  <a:solidFill>
                    <a:schemeClr val="tx1"/>
                  </a:solidFill>
                </a:ln>
                <a:solidFill>
                  <a:srgbClr val="F8F8F8"/>
                </a:solidFill>
                <a:effectLst>
                  <a:outerShdw blurRad="25400" algn="tl" rotWithShape="0">
                    <a:srgbClr val="000000">
                      <a:alpha val="43000"/>
                    </a:srgbClr>
                  </a:outerShdw>
                </a:effectLst>
                <a:latin typeface="Aharoni" pitchFamily="2" charset="-79"/>
                <a:cs typeface="Aharoni" pitchFamily="2" charset="-79"/>
              </a:rPr>
              <a:t>SEI ARRIVATO ALLA FINE </a:t>
            </a:r>
            <a:r>
              <a:rPr lang="it-IT" sz="4000" cap="none" spc="150" dirty="0" err="1" smtClean="0">
                <a:ln w="3175">
                  <a:solidFill>
                    <a:schemeClr val="tx1"/>
                  </a:solidFill>
                </a:ln>
                <a:solidFill>
                  <a:srgbClr val="F8F8F8"/>
                </a:solidFill>
                <a:effectLst>
                  <a:outerShdw blurRad="25400" algn="tl" rotWithShape="0">
                    <a:srgbClr val="000000">
                      <a:alpha val="43000"/>
                    </a:srgbClr>
                  </a:outerShdw>
                </a:effectLst>
                <a:latin typeface="Aharoni" pitchFamily="2" charset="-79"/>
                <a:cs typeface="Aharoni" pitchFamily="2" charset="-79"/>
              </a:rPr>
              <a:t>DI</a:t>
            </a:r>
            <a:r>
              <a:rPr lang="it-IT" sz="4000" cap="none" spc="150" dirty="0" smtClean="0">
                <a:ln w="3175">
                  <a:solidFill>
                    <a:schemeClr val="tx1"/>
                  </a:solidFill>
                </a:ln>
                <a:solidFill>
                  <a:srgbClr val="F8F8F8"/>
                </a:solidFill>
                <a:effectLst>
                  <a:outerShdw blurRad="25400" algn="tl" rotWithShape="0">
                    <a:srgbClr val="000000">
                      <a:alpha val="43000"/>
                    </a:srgbClr>
                  </a:outerShdw>
                </a:effectLst>
                <a:latin typeface="Aharoni" pitchFamily="2" charset="-79"/>
                <a:cs typeface="Aharoni" pitchFamily="2" charset="-79"/>
              </a:rPr>
              <a:t> QUESTO GIOCO!! </a:t>
            </a:r>
            <a:br>
              <a:rPr lang="it-IT" sz="4000" cap="none" spc="150" dirty="0" smtClean="0">
                <a:ln w="3175">
                  <a:solidFill>
                    <a:schemeClr val="tx1"/>
                  </a:solidFill>
                </a:ln>
                <a:solidFill>
                  <a:srgbClr val="F8F8F8"/>
                </a:solidFill>
                <a:effectLst>
                  <a:outerShdw blurRad="25400" algn="tl" rotWithShape="0">
                    <a:srgbClr val="000000">
                      <a:alpha val="43000"/>
                    </a:srgbClr>
                  </a:outerShdw>
                </a:effectLst>
                <a:latin typeface="Aharoni" pitchFamily="2" charset="-79"/>
                <a:cs typeface="Aharoni" pitchFamily="2" charset="-79"/>
              </a:rPr>
            </a:br>
            <a:endParaRPr lang="it-IT" sz="4000" cap="none" spc="150" dirty="0" smtClean="0">
              <a:ln w="3175">
                <a:solidFill>
                  <a:schemeClr val="tx1"/>
                </a:solidFill>
              </a:ln>
              <a:solidFill>
                <a:srgbClr val="F8F8F8"/>
              </a:solidFill>
              <a:effectLst>
                <a:outerShdw blurRad="25400" algn="tl" rotWithShape="0">
                  <a:srgbClr val="000000">
                    <a:alpha val="43000"/>
                  </a:srgbClr>
                </a:outerShdw>
              </a:effectLst>
              <a:latin typeface="Aharoni" pitchFamily="2" charset="-79"/>
              <a:cs typeface="Aharoni" pitchFamily="2" charset="-79"/>
            </a:endParaRPr>
          </a:p>
          <a:p>
            <a:pPr algn="r"/>
            <a:r>
              <a:rPr lang="it-IT" sz="4000" cap="none" spc="150" dirty="0" smtClean="0">
                <a:ln w="3175">
                  <a:solidFill>
                    <a:schemeClr val="tx1"/>
                  </a:solidFill>
                </a:ln>
                <a:solidFill>
                  <a:srgbClr val="F8F8F8"/>
                </a:solidFill>
                <a:effectLst>
                  <a:outerShdw blurRad="25400" algn="tl" rotWithShape="0">
                    <a:srgbClr val="000000">
                      <a:alpha val="43000"/>
                    </a:srgbClr>
                  </a:outerShdw>
                </a:effectLst>
                <a:latin typeface="Aharoni" pitchFamily="2" charset="-79"/>
                <a:cs typeface="Aharoni" pitchFamily="2" charset="-79"/>
              </a:rPr>
              <a:t>ECCOTI UNA BELLA TORTA ALLA FRUTTA COME PREMIO SALUTARE!</a:t>
            </a:r>
            <a:endParaRPr lang="it-IT" sz="4000" cap="none" spc="150" dirty="0">
              <a:ln w="3175">
                <a:solidFill>
                  <a:schemeClr val="tx1"/>
                </a:solidFill>
              </a:ln>
              <a:solidFill>
                <a:srgbClr val="F8F8F8"/>
              </a:solidFill>
              <a:effectLst>
                <a:outerShdw blurRad="25400" algn="tl" rotWithShape="0">
                  <a:srgbClr val="000000">
                    <a:alpha val="43000"/>
                  </a:srgbClr>
                </a:outerShdw>
              </a:effectLst>
              <a:latin typeface="Aharoni" pitchFamily="2" charset="-79"/>
              <a:cs typeface="Aharoni" pitchFamily="2" charset="-79"/>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asellaDiTesto 1"/>
          <p:cNvSpPr txBox="1">
            <a:spLocks noChangeArrowheads="1"/>
          </p:cNvSpPr>
          <p:nvPr/>
        </p:nvSpPr>
        <p:spPr bwMode="auto">
          <a:xfrm>
            <a:off x="179512" y="260648"/>
            <a:ext cx="8821167" cy="6103594"/>
          </a:xfrm>
          <a:prstGeom prst="rect">
            <a:avLst/>
          </a:prstGeom>
          <a:noFill/>
          <a:ln w="9525">
            <a:noFill/>
            <a:miter lim="800000"/>
            <a:headEnd/>
            <a:tailEnd/>
          </a:ln>
        </p:spPr>
        <p:txBody>
          <a:bodyPr wrap="square">
            <a:spAutoFit/>
          </a:bodyPr>
          <a:lstStyle/>
          <a:p>
            <a:r>
              <a:rPr lang="de-DE" sz="1400" dirty="0" err="1">
                <a:solidFill>
                  <a:schemeClr val="tx1"/>
                </a:solidFill>
                <a:latin typeface="+mn-lt"/>
              </a:rPr>
              <a:t>Fonti</a:t>
            </a:r>
            <a:r>
              <a:rPr lang="de-DE" sz="1400" dirty="0">
                <a:solidFill>
                  <a:schemeClr val="tx1"/>
                </a:solidFill>
                <a:latin typeface="+mn-lt"/>
              </a:rPr>
              <a:t>:</a:t>
            </a:r>
            <a:endParaRPr lang="it-IT" sz="1400" dirty="0">
              <a:solidFill>
                <a:schemeClr val="tx1"/>
              </a:solidFill>
              <a:latin typeface="+mn-lt"/>
            </a:endParaRPr>
          </a:p>
          <a:p>
            <a:r>
              <a:rPr lang="de-DE" sz="1400" dirty="0">
                <a:solidFill>
                  <a:schemeClr val="tx1"/>
                </a:solidFill>
                <a:latin typeface="+mn-lt"/>
                <a:hlinkClick r:id="rId2"/>
              </a:rPr>
              <a:t>http://www.palazzo</a:t>
            </a:r>
            <a:r>
              <a:rPr lang="de-DE" sz="1400" dirty="0">
                <a:solidFill>
                  <a:schemeClr val="tx1"/>
                </a:solidFill>
                <a:latin typeface="+mn-lt"/>
              </a:rPr>
              <a:t> esposizioni.it/</a:t>
            </a:r>
            <a:r>
              <a:rPr lang="de-DE" sz="1400" dirty="0" err="1">
                <a:solidFill>
                  <a:schemeClr val="tx1"/>
                </a:solidFill>
                <a:latin typeface="+mn-lt"/>
              </a:rPr>
              <a:t>categorie</a:t>
            </a:r>
            <a:r>
              <a:rPr lang="de-DE" sz="1400" dirty="0">
                <a:solidFill>
                  <a:schemeClr val="tx1"/>
                </a:solidFill>
                <a:latin typeface="+mn-lt"/>
              </a:rPr>
              <a:t>/</a:t>
            </a:r>
            <a:r>
              <a:rPr lang="de-DE" sz="1400" dirty="0" err="1">
                <a:solidFill>
                  <a:schemeClr val="tx1"/>
                </a:solidFill>
                <a:latin typeface="+mn-lt"/>
              </a:rPr>
              <a:t>mostra</a:t>
            </a:r>
            <a:r>
              <a:rPr lang="de-DE" sz="1400" dirty="0">
                <a:solidFill>
                  <a:schemeClr val="tx1"/>
                </a:solidFill>
                <a:latin typeface="+mn-lt"/>
              </a:rPr>
              <a:t>-national-</a:t>
            </a:r>
            <a:r>
              <a:rPr lang="de-DE" sz="1400" dirty="0" err="1">
                <a:solidFill>
                  <a:schemeClr val="tx1"/>
                </a:solidFill>
                <a:latin typeface="+mn-lt"/>
              </a:rPr>
              <a:t>geografic</a:t>
            </a:r>
            <a:r>
              <a:rPr lang="de-DE" sz="1400" dirty="0">
                <a:solidFill>
                  <a:schemeClr val="tx1"/>
                </a:solidFill>
                <a:latin typeface="+mn-lt"/>
              </a:rPr>
              <a:t>-</a:t>
            </a:r>
            <a:r>
              <a:rPr lang="de-DE" sz="1400" dirty="0" err="1">
                <a:solidFill>
                  <a:schemeClr val="tx1"/>
                </a:solidFill>
                <a:latin typeface="+mn-lt"/>
              </a:rPr>
              <a:t>food</a:t>
            </a:r>
            <a:r>
              <a:rPr lang="de-DE" sz="1400" dirty="0">
                <a:solidFill>
                  <a:schemeClr val="tx1"/>
                </a:solidFill>
                <a:latin typeface="+mn-lt"/>
              </a:rPr>
              <a:t>-</a:t>
            </a:r>
            <a:r>
              <a:rPr lang="de-DE" sz="1400" dirty="0" err="1">
                <a:solidFill>
                  <a:schemeClr val="tx1"/>
                </a:solidFill>
                <a:latin typeface="+mn-lt"/>
              </a:rPr>
              <a:t>il</a:t>
            </a:r>
            <a:r>
              <a:rPr lang="de-DE" sz="1400" dirty="0">
                <a:solidFill>
                  <a:schemeClr val="tx1"/>
                </a:solidFill>
                <a:latin typeface="+mn-lt"/>
              </a:rPr>
              <a:t>-</a:t>
            </a:r>
            <a:r>
              <a:rPr lang="de-DE" sz="1400" dirty="0" err="1">
                <a:solidFill>
                  <a:schemeClr val="tx1"/>
                </a:solidFill>
                <a:latin typeface="+mn-lt"/>
              </a:rPr>
              <a:t>futuro</a:t>
            </a:r>
            <a:r>
              <a:rPr lang="de-DE" sz="1400" dirty="0">
                <a:solidFill>
                  <a:schemeClr val="tx1"/>
                </a:solidFill>
                <a:latin typeface="+mn-lt"/>
              </a:rPr>
              <a:t>-del-</a:t>
            </a:r>
            <a:r>
              <a:rPr lang="de-DE" sz="1400" dirty="0" err="1">
                <a:solidFill>
                  <a:schemeClr val="tx1"/>
                </a:solidFill>
                <a:latin typeface="+mn-lt"/>
              </a:rPr>
              <a:t>cibo</a:t>
            </a:r>
            <a:endParaRPr lang="it-IT" sz="1400" dirty="0">
              <a:solidFill>
                <a:schemeClr val="tx1"/>
              </a:solidFill>
              <a:latin typeface="+mn-lt"/>
            </a:endParaRPr>
          </a:p>
          <a:p>
            <a:r>
              <a:rPr lang="de-DE" sz="1400" dirty="0">
                <a:solidFill>
                  <a:schemeClr val="tx1"/>
                </a:solidFill>
                <a:latin typeface="+mn-lt"/>
                <a:hlinkClick r:id="rId3"/>
              </a:rPr>
              <a:t>http://www.giuseppecaprotti.it/il-futuro-del-cibo</a:t>
            </a:r>
            <a:endParaRPr lang="it-IT" sz="1400" dirty="0">
              <a:solidFill>
                <a:schemeClr val="tx1"/>
              </a:solidFill>
              <a:latin typeface="+mn-lt"/>
            </a:endParaRPr>
          </a:p>
          <a:p>
            <a:r>
              <a:rPr lang="de-DE" sz="1400" dirty="0">
                <a:solidFill>
                  <a:schemeClr val="tx1"/>
                </a:solidFill>
                <a:latin typeface="+mn-lt"/>
                <a:hlinkClick r:id="rId4"/>
              </a:rPr>
              <a:t>http://www.focus.it/temi/sul-piatto-nel-2050</a:t>
            </a:r>
            <a:endParaRPr lang="it-IT" sz="1400" dirty="0">
              <a:solidFill>
                <a:schemeClr val="tx1"/>
              </a:solidFill>
              <a:latin typeface="+mn-lt"/>
            </a:endParaRPr>
          </a:p>
          <a:p>
            <a:r>
              <a:rPr lang="de-DE" sz="1400" dirty="0">
                <a:solidFill>
                  <a:schemeClr val="tx1"/>
                </a:solidFill>
                <a:latin typeface="+mn-lt"/>
                <a:hlinkClick r:id="rId5"/>
              </a:rPr>
              <a:t>http://www.scattidigusto.it/2013/05/30/la-ricetta-con-le-meduse-di-gennaro-esposito/</a:t>
            </a:r>
            <a:endParaRPr lang="it-IT" sz="1400" dirty="0">
              <a:solidFill>
                <a:schemeClr val="tx1"/>
              </a:solidFill>
              <a:latin typeface="+mn-lt"/>
            </a:endParaRPr>
          </a:p>
          <a:p>
            <a:r>
              <a:rPr lang="de-DE" sz="1400" dirty="0">
                <a:solidFill>
                  <a:schemeClr val="tx1"/>
                </a:solidFill>
                <a:latin typeface="+mn-lt"/>
                <a:hlinkClick r:id="rId6"/>
              </a:rPr>
              <a:t>http://www.focus.it/temi/sul-piatto-nel-2050?gimg=14894&amp;gpath=#img14894</a:t>
            </a:r>
            <a:endParaRPr lang="it-IT" sz="1400" dirty="0">
              <a:solidFill>
                <a:schemeClr val="tx1"/>
              </a:solidFill>
              <a:latin typeface="+mn-lt"/>
            </a:endParaRPr>
          </a:p>
          <a:p>
            <a:r>
              <a:rPr lang="de-DE" sz="1400" dirty="0">
                <a:solidFill>
                  <a:schemeClr val="tx1"/>
                </a:solidFill>
                <a:latin typeface="+mn-lt"/>
                <a:hlinkClick r:id="rId7"/>
              </a:rPr>
              <a:t>www.consumovirtuoso.it</a:t>
            </a:r>
            <a:r>
              <a:rPr lang="de-DE" sz="1400" dirty="0">
                <a:solidFill>
                  <a:schemeClr val="tx1"/>
                </a:solidFill>
                <a:latin typeface="+mn-lt"/>
                <a:hlinkClick r:id="rId8"/>
              </a:rPr>
              <a:t>-media.fr</a:t>
            </a:r>
            <a:endParaRPr lang="it-IT" sz="1400" dirty="0">
              <a:solidFill>
                <a:schemeClr val="tx1"/>
              </a:solidFill>
              <a:latin typeface="+mn-lt"/>
            </a:endParaRPr>
          </a:p>
          <a:p>
            <a:r>
              <a:rPr lang="de-DE" sz="1400" dirty="0">
                <a:solidFill>
                  <a:schemeClr val="tx1"/>
                </a:solidFill>
                <a:latin typeface="+mn-lt"/>
                <a:hlinkClick r:id="rId9"/>
              </a:rPr>
              <a:t>www.greenbiz.it</a:t>
            </a:r>
            <a:endParaRPr lang="it-IT" sz="1400" dirty="0">
              <a:solidFill>
                <a:schemeClr val="tx1"/>
              </a:solidFill>
              <a:latin typeface="+mn-lt"/>
            </a:endParaRPr>
          </a:p>
          <a:p>
            <a:r>
              <a:rPr lang="de-DE" sz="1400" dirty="0">
                <a:solidFill>
                  <a:schemeClr val="tx1"/>
                </a:solidFill>
                <a:latin typeface="+mn-lt"/>
                <a:hlinkClick r:id="rId10"/>
              </a:rPr>
              <a:t>http://ilgeniodeldenaro.com/cosa-dice-albert-einstein-sulla-crisi/</a:t>
            </a:r>
            <a:endParaRPr lang="it-IT" sz="1400" dirty="0">
              <a:solidFill>
                <a:schemeClr val="tx1"/>
              </a:solidFill>
              <a:latin typeface="+mn-lt"/>
            </a:endParaRPr>
          </a:p>
          <a:p>
            <a:r>
              <a:rPr lang="de-DE" sz="1400" dirty="0">
                <a:solidFill>
                  <a:schemeClr val="tx1"/>
                </a:solidFill>
                <a:latin typeface="+mn-lt"/>
                <a:hlinkClick r:id="rId11"/>
              </a:rPr>
              <a:t>http://www.google.it/imghp?gws</a:t>
            </a:r>
            <a:r>
              <a:rPr lang="de-DE" sz="1400" dirty="0">
                <a:solidFill>
                  <a:schemeClr val="tx1"/>
                </a:solidFill>
                <a:latin typeface="+mn-lt"/>
              </a:rPr>
              <a:t> </a:t>
            </a:r>
            <a:r>
              <a:rPr lang="de-DE" sz="1400" dirty="0" err="1">
                <a:solidFill>
                  <a:schemeClr val="tx1"/>
                </a:solidFill>
                <a:latin typeface="+mn-lt"/>
              </a:rPr>
              <a:t>rd</a:t>
            </a:r>
            <a:r>
              <a:rPr lang="de-DE" sz="1400" dirty="0">
                <a:solidFill>
                  <a:schemeClr val="tx1"/>
                </a:solidFill>
                <a:latin typeface="+mn-lt"/>
              </a:rPr>
              <a:t>=</a:t>
            </a:r>
            <a:r>
              <a:rPr lang="de-DE" sz="1400" dirty="0" err="1">
                <a:solidFill>
                  <a:schemeClr val="tx1"/>
                </a:solidFill>
                <a:latin typeface="+mn-lt"/>
              </a:rPr>
              <a:t>ssl</a:t>
            </a:r>
            <a:endParaRPr lang="it-IT" sz="1400" dirty="0">
              <a:solidFill>
                <a:schemeClr val="tx1"/>
              </a:solidFill>
              <a:latin typeface="+mn-lt"/>
            </a:endParaRPr>
          </a:p>
          <a:p>
            <a:r>
              <a:rPr lang="de-DE" sz="1400" dirty="0">
                <a:solidFill>
                  <a:schemeClr val="tx1"/>
                </a:solidFill>
                <a:latin typeface="+mn-lt"/>
                <a:hlinkClick r:id="rId12"/>
              </a:rPr>
              <a:t>https://encripted-tbn3.gstatic.com</a:t>
            </a:r>
            <a:endParaRPr lang="it-IT" sz="1400" dirty="0">
              <a:solidFill>
                <a:schemeClr val="tx1"/>
              </a:solidFill>
              <a:latin typeface="+mn-lt"/>
            </a:endParaRPr>
          </a:p>
          <a:p>
            <a:r>
              <a:rPr lang="de-DE" sz="1400" dirty="0">
                <a:solidFill>
                  <a:schemeClr val="tx1"/>
                </a:solidFill>
                <a:latin typeface="+mn-lt"/>
                <a:hlinkClick r:id="rId13"/>
              </a:rPr>
              <a:t>www.birdnestfoundation.org</a:t>
            </a:r>
            <a:endParaRPr lang="it-IT" sz="1400" dirty="0">
              <a:solidFill>
                <a:schemeClr val="tx1"/>
              </a:solidFill>
              <a:latin typeface="+mn-lt"/>
            </a:endParaRPr>
          </a:p>
          <a:p>
            <a:r>
              <a:rPr lang="de-DE" sz="1400" dirty="0">
                <a:solidFill>
                  <a:schemeClr val="tx1"/>
                </a:solidFill>
                <a:latin typeface="+mn-lt"/>
                <a:hlinkClick r:id="rId14"/>
              </a:rPr>
              <a:t>www.altromercato.it</a:t>
            </a:r>
            <a:endParaRPr lang="it-IT" sz="1400" dirty="0">
              <a:solidFill>
                <a:schemeClr val="tx1"/>
              </a:solidFill>
              <a:latin typeface="+mn-lt"/>
            </a:endParaRPr>
          </a:p>
          <a:p>
            <a:r>
              <a:rPr lang="de-DE" sz="1400" dirty="0">
                <a:solidFill>
                  <a:schemeClr val="tx1"/>
                </a:solidFill>
                <a:latin typeface="+mn-lt"/>
                <a:hlinkClick r:id="rId15"/>
              </a:rPr>
              <a:t>www.geenme.it</a:t>
            </a:r>
            <a:endParaRPr lang="it-IT" sz="1400" dirty="0">
              <a:solidFill>
                <a:schemeClr val="tx1"/>
              </a:solidFill>
              <a:latin typeface="+mn-lt"/>
            </a:endParaRPr>
          </a:p>
          <a:p>
            <a:r>
              <a:rPr lang="de-DE" sz="1400" dirty="0">
                <a:solidFill>
                  <a:schemeClr val="tx1"/>
                </a:solidFill>
                <a:latin typeface="+mn-lt"/>
                <a:hlinkClick r:id="rId16"/>
              </a:rPr>
              <a:t>http://www.lastampa.it/2013/12/11/scienza/ambiente/inchiesta/i-mila-bimbi-schiavi-che-colgono-per-noi-il-cacao-cFeDJ9WHuPQvAEMbxaTK8J/pagina.html</a:t>
            </a:r>
            <a:endParaRPr lang="it-IT" sz="1400" dirty="0">
              <a:solidFill>
                <a:schemeClr val="tx1"/>
              </a:solidFill>
              <a:latin typeface="+mn-lt"/>
            </a:endParaRPr>
          </a:p>
          <a:p>
            <a:r>
              <a:rPr lang="de-DE" sz="1400" dirty="0">
                <a:solidFill>
                  <a:schemeClr val="tx1"/>
                </a:solidFill>
                <a:latin typeface="+mn-lt"/>
                <a:hlinkClick r:id="rId17"/>
              </a:rPr>
              <a:t>http://wwwgreenme.it/mangiare/altri-alimenti/6643-cioccolato-sfruttamento-bambini</a:t>
            </a:r>
            <a:endParaRPr lang="it-IT" sz="1400" dirty="0">
              <a:solidFill>
                <a:schemeClr val="tx1"/>
              </a:solidFill>
              <a:latin typeface="+mn-lt"/>
            </a:endParaRPr>
          </a:p>
          <a:p>
            <a:r>
              <a:rPr lang="de-DE" sz="1400" dirty="0">
                <a:solidFill>
                  <a:schemeClr val="tx1"/>
                </a:solidFill>
                <a:latin typeface="+mn-lt"/>
              </a:rPr>
              <a:t>http//fanpage.it</a:t>
            </a:r>
            <a:endParaRPr lang="it-IT" sz="1400" dirty="0">
              <a:solidFill>
                <a:schemeClr val="tx1"/>
              </a:solidFill>
              <a:latin typeface="+mn-lt"/>
            </a:endParaRPr>
          </a:p>
          <a:p>
            <a:r>
              <a:rPr lang="de-DE" sz="1400" dirty="0">
                <a:solidFill>
                  <a:schemeClr val="tx1"/>
                </a:solidFill>
                <a:latin typeface="+mn-lt"/>
                <a:hlinkClick r:id="rId18"/>
              </a:rPr>
              <a:t>www.nationalgeografic.it</a:t>
            </a:r>
            <a:endParaRPr lang="it-IT" sz="1400" dirty="0">
              <a:solidFill>
                <a:schemeClr val="tx1"/>
              </a:solidFill>
              <a:latin typeface="+mn-lt"/>
            </a:endParaRPr>
          </a:p>
          <a:p>
            <a:r>
              <a:rPr lang="de-DE" sz="1400" dirty="0" err="1">
                <a:solidFill>
                  <a:schemeClr val="tx1"/>
                </a:solidFill>
                <a:latin typeface="+mn-lt"/>
              </a:rPr>
              <a:t>google</a:t>
            </a:r>
            <a:r>
              <a:rPr lang="de-DE" sz="1400" dirty="0">
                <a:solidFill>
                  <a:schemeClr val="tx1"/>
                </a:solidFill>
                <a:latin typeface="+mn-lt"/>
              </a:rPr>
              <a:t> </a:t>
            </a:r>
            <a:r>
              <a:rPr lang="de-DE" sz="1400" dirty="0" err="1">
                <a:solidFill>
                  <a:schemeClr val="tx1"/>
                </a:solidFill>
                <a:latin typeface="+mn-lt"/>
              </a:rPr>
              <a:t>immagini</a:t>
            </a:r>
            <a:endParaRPr lang="it-IT" sz="1400" dirty="0">
              <a:solidFill>
                <a:schemeClr val="tx1"/>
              </a:solidFill>
              <a:latin typeface="+mn-lt"/>
            </a:endParaRPr>
          </a:p>
          <a:p>
            <a:r>
              <a:rPr lang="de-DE" sz="1400" dirty="0">
                <a:solidFill>
                  <a:schemeClr val="tx1"/>
                </a:solidFill>
                <a:latin typeface="+mn-lt"/>
                <a:hlinkClick r:id="rId19"/>
              </a:rPr>
              <a:t>www.unicef.it</a:t>
            </a:r>
            <a:endParaRPr lang="it-IT" sz="1400" dirty="0">
              <a:solidFill>
                <a:schemeClr val="tx1"/>
              </a:solidFill>
              <a:latin typeface="+mn-lt"/>
            </a:endParaRPr>
          </a:p>
          <a:p>
            <a:r>
              <a:rPr lang="de-DE" sz="1400" dirty="0">
                <a:solidFill>
                  <a:schemeClr val="tx1"/>
                </a:solidFill>
                <a:latin typeface="+mn-lt"/>
                <a:hlinkClick r:id="rId20"/>
              </a:rPr>
              <a:t>http://www.oxfamitalia.org/coltiva/il-land-grabbing-uno-scandalo-in-continua-crescita</a:t>
            </a:r>
            <a:endParaRPr lang="it-IT" sz="1400" dirty="0">
              <a:solidFill>
                <a:schemeClr val="tx1"/>
              </a:solidFill>
              <a:latin typeface="+mn-lt"/>
            </a:endParaRPr>
          </a:p>
          <a:p>
            <a:r>
              <a:rPr lang="de-DE" sz="1400" dirty="0">
                <a:solidFill>
                  <a:schemeClr val="tx1"/>
                </a:solidFill>
                <a:latin typeface="+mn-lt"/>
                <a:hlinkClick r:id="rId21"/>
              </a:rPr>
              <a:t>http://www.greenreport.it/news/aree-protette-e-biodiversità/land-grabbing</a:t>
            </a:r>
            <a:endParaRPr lang="it-IT" sz="1400" dirty="0">
              <a:solidFill>
                <a:schemeClr val="tx1"/>
              </a:solidFill>
              <a:latin typeface="+mn-lt"/>
            </a:endParaRPr>
          </a:p>
          <a:p>
            <a:r>
              <a:rPr lang="de-DE" sz="1400" dirty="0">
                <a:solidFill>
                  <a:schemeClr val="tx1"/>
                </a:solidFill>
                <a:latin typeface="+mn-lt"/>
                <a:hlinkClick r:id="rId22"/>
              </a:rPr>
              <a:t>http://www.researchitaly.it/conoscere/strategie-e-sfide/investimenti-prioritari/climatico-ambientale</a:t>
            </a:r>
            <a:endParaRPr lang="it-IT" sz="1400" dirty="0">
              <a:solidFill>
                <a:schemeClr val="tx1"/>
              </a:solidFill>
              <a:latin typeface="+mn-lt"/>
            </a:endParaRPr>
          </a:p>
          <a:p>
            <a:r>
              <a:rPr lang="de-DE" sz="1400" dirty="0">
                <a:solidFill>
                  <a:schemeClr val="tx1"/>
                </a:solidFill>
                <a:latin typeface="+mn-lt"/>
                <a:hlinkClick r:id="rId23"/>
              </a:rPr>
              <a:t>www.slowfood.com/slowfish/folemanager/foto_laterali/illegal.JPG</a:t>
            </a:r>
            <a:endParaRPr lang="it-IT" sz="1400" dirty="0">
              <a:solidFill>
                <a:schemeClr val="tx1"/>
              </a:solidFill>
              <a:latin typeface="+mn-lt"/>
            </a:endParaRPr>
          </a:p>
          <a:p>
            <a:r>
              <a:rPr lang="de-DE" sz="1400" dirty="0">
                <a:solidFill>
                  <a:schemeClr val="tx1"/>
                </a:solidFill>
                <a:latin typeface="+mn-lt"/>
                <a:hlinkClick r:id="rId24"/>
              </a:rPr>
              <a:t>http://weheartit.com/entry/147902811/search</a:t>
            </a:r>
            <a:r>
              <a:rPr lang="de-DE" sz="1400" dirty="0">
                <a:solidFill>
                  <a:schemeClr val="tx1"/>
                </a:solidFill>
                <a:latin typeface="+mn-lt"/>
              </a:rPr>
              <a:t>?</a:t>
            </a:r>
            <a:endParaRPr lang="it-IT" sz="1400" dirty="0">
              <a:solidFill>
                <a:schemeClr val="tx1"/>
              </a:solidFill>
              <a:latin typeface="+mn-lt"/>
            </a:endParaRPr>
          </a:p>
          <a:p>
            <a:r>
              <a:rPr lang="de-DE" sz="1400" dirty="0">
                <a:solidFill>
                  <a:schemeClr val="tx1"/>
                </a:solidFill>
                <a:latin typeface="+mn-lt"/>
              </a:rPr>
              <a:t>Google.it/valori.it</a:t>
            </a:r>
            <a:endParaRPr lang="it-IT" sz="1400" dirty="0">
              <a:solidFill>
                <a:schemeClr val="tx1"/>
              </a:solidFill>
              <a:latin typeface="+mn-lt"/>
            </a:endParaRPr>
          </a:p>
          <a:p>
            <a:r>
              <a:rPr lang="de-DE" sz="1400" dirty="0">
                <a:solidFill>
                  <a:schemeClr val="tx1"/>
                </a:solidFill>
                <a:latin typeface="+mn-lt"/>
              </a:rPr>
              <a:t>informatitalia.blogspot.com</a:t>
            </a:r>
            <a:endParaRPr lang="it-IT" sz="1400" dirty="0">
              <a:solidFill>
                <a:schemeClr val="tx1"/>
              </a:solidFill>
              <a:latin typeface="+mn-lt"/>
            </a:endParaRPr>
          </a:p>
          <a:p>
            <a:r>
              <a:rPr lang="de-DE" sz="1400" dirty="0">
                <a:solidFill>
                  <a:schemeClr val="tx1"/>
                </a:solidFill>
                <a:latin typeface="+mn-lt"/>
              </a:rPr>
              <a:t>"</a:t>
            </a:r>
            <a:r>
              <a:rPr lang="de-DE" sz="1400" dirty="0" err="1">
                <a:solidFill>
                  <a:schemeClr val="tx1"/>
                </a:solidFill>
                <a:latin typeface="+mn-lt"/>
              </a:rPr>
              <a:t>Ecocidio</a:t>
            </a:r>
            <a:r>
              <a:rPr lang="de-DE" sz="1400" dirty="0">
                <a:solidFill>
                  <a:schemeClr val="tx1"/>
                </a:solidFill>
                <a:latin typeface="+mn-lt"/>
              </a:rPr>
              <a:t>" di Jeremy </a:t>
            </a:r>
            <a:r>
              <a:rPr lang="de-DE" sz="1400" dirty="0" err="1">
                <a:solidFill>
                  <a:schemeClr val="tx1"/>
                </a:solidFill>
                <a:latin typeface="+mn-lt"/>
              </a:rPr>
              <a:t>Rifkin</a:t>
            </a:r>
            <a:endParaRPr lang="it-IT" sz="1400" dirty="0">
              <a:solidFill>
                <a:schemeClr val="tx1"/>
              </a:solidFill>
              <a:latin typeface="+mn-lt"/>
            </a:endParaRPr>
          </a:p>
          <a:p>
            <a:r>
              <a:rPr lang="de-DE" sz="1400" dirty="0" err="1">
                <a:solidFill>
                  <a:schemeClr val="tx1"/>
                </a:solidFill>
                <a:latin typeface="+mn-lt"/>
              </a:rPr>
              <a:t>greenpeace,google</a:t>
            </a:r>
            <a:r>
              <a:rPr lang="de-DE" sz="1400" dirty="0">
                <a:solidFill>
                  <a:schemeClr val="tx1"/>
                </a:solidFill>
                <a:latin typeface="+mn-lt"/>
              </a:rPr>
              <a:t> </a:t>
            </a:r>
            <a:r>
              <a:rPr lang="de-DE" sz="1400" dirty="0" err="1">
                <a:solidFill>
                  <a:schemeClr val="tx1"/>
                </a:solidFill>
                <a:latin typeface="+mn-lt"/>
              </a:rPr>
              <a:t>immagini</a:t>
            </a:r>
            <a:endParaRPr lang="it-IT" sz="1400" dirty="0">
              <a:solidFill>
                <a:schemeClr val="tx1"/>
              </a:solidFill>
              <a:latin typeface="+mn-lt"/>
            </a:endParaRPr>
          </a:p>
        </p:txBody>
      </p:sp>
      <p:sp>
        <p:nvSpPr>
          <p:cNvPr id="3" name="Inizio 2">
            <a:hlinkClick r:id="" action="ppaction://hlinkshowjump?jump=firstslide" highlightClick="1"/>
          </p:cNvPr>
          <p:cNvSpPr/>
          <p:nvPr/>
        </p:nvSpPr>
        <p:spPr>
          <a:xfrm>
            <a:off x="7524328" y="6237312"/>
            <a:ext cx="1403648" cy="404664"/>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51520" y="2680784"/>
            <a:ext cx="8640960" cy="3744416"/>
          </a:xfrm>
        </p:spPr>
        <p:txBody>
          <a:bodyPr>
            <a:normAutofit lnSpcReduction="10000"/>
          </a:bodyPr>
          <a:lstStyle/>
          <a:p>
            <a:pPr algn="l">
              <a:buFont typeface="Arial" pitchFamily="34" charset="0"/>
              <a:buChar char="•"/>
            </a:pPr>
            <a:r>
              <a:rPr lang="it-IT" dirty="0" smtClean="0"/>
              <a:t> </a:t>
            </a:r>
            <a:r>
              <a:rPr lang="it-IT" b="0" dirty="0" smtClean="0"/>
              <a:t>Numero giocatori : </a:t>
            </a:r>
            <a:r>
              <a:rPr lang="it-IT" sz="2000" dirty="0" smtClean="0"/>
              <a:t>2</a:t>
            </a:r>
            <a:br>
              <a:rPr lang="it-IT" sz="2000" dirty="0" smtClean="0"/>
            </a:br>
            <a:endParaRPr lang="it-IT" sz="2000" dirty="0" smtClean="0"/>
          </a:p>
          <a:p>
            <a:pPr algn="l">
              <a:buFont typeface="Arial" pitchFamily="34" charset="0"/>
              <a:buChar char="•"/>
            </a:pPr>
            <a:r>
              <a:rPr lang="it-IT" sz="1500" dirty="0" smtClean="0">
                <a:solidFill>
                  <a:srgbClr val="FF3333"/>
                </a:solidFill>
                <a:latin typeface="+mj-lt"/>
              </a:rPr>
              <a:t> </a:t>
            </a:r>
            <a:r>
              <a:rPr lang="it-IT" sz="1500" b="0" dirty="0" smtClean="0">
                <a:latin typeface="+mj-lt"/>
              </a:rPr>
              <a:t>OGNI GIOCATORE LANCIA A TURNO UN DADO E AVANZA </a:t>
            </a:r>
            <a:r>
              <a:rPr lang="it-IT" sz="1500" b="0" dirty="0" err="1" smtClean="0">
                <a:latin typeface="+mj-lt"/>
              </a:rPr>
              <a:t>DI</a:t>
            </a:r>
            <a:r>
              <a:rPr lang="it-IT" sz="1500" b="0" dirty="0" smtClean="0">
                <a:latin typeface="+mj-lt"/>
              </a:rPr>
              <a:t> UN NUMERO </a:t>
            </a:r>
            <a:r>
              <a:rPr lang="it-IT" sz="1500" b="0" dirty="0" err="1" smtClean="0">
                <a:latin typeface="+mj-lt"/>
              </a:rPr>
              <a:t>DI</a:t>
            </a:r>
            <a:r>
              <a:rPr lang="it-IT" sz="1500" b="0" dirty="0" smtClean="0">
                <a:latin typeface="+mj-lt"/>
              </a:rPr>
              <a:t> CASELLE PARI AL NUMERO INDICATO DALLA FACCIA SUPERIORE DEL DADO lanciato</a:t>
            </a:r>
            <a:br>
              <a:rPr lang="it-IT" sz="1500" b="0" dirty="0" smtClean="0">
                <a:latin typeface="+mj-lt"/>
              </a:rPr>
            </a:br>
            <a:endParaRPr lang="it-IT" sz="1500" b="0" dirty="0" smtClean="0">
              <a:latin typeface="+mj-lt"/>
            </a:endParaRPr>
          </a:p>
          <a:p>
            <a:pPr algn="l">
              <a:buFont typeface="Arial" pitchFamily="34" charset="0"/>
              <a:buChar char="•"/>
            </a:pPr>
            <a:r>
              <a:rPr lang="it-IT" dirty="0" smtClean="0"/>
              <a:t> </a:t>
            </a:r>
            <a:r>
              <a:rPr lang="it-IT" b="0" dirty="0" smtClean="0"/>
              <a:t>SE ESCE IL </a:t>
            </a:r>
            <a:r>
              <a:rPr lang="it-IT" dirty="0" smtClean="0"/>
              <a:t>6</a:t>
            </a:r>
            <a:r>
              <a:rPr lang="it-IT" b="0" dirty="0" smtClean="0"/>
              <a:t>, IL GIOCATORE </a:t>
            </a:r>
            <a:r>
              <a:rPr lang="it-IT" dirty="0" smtClean="0"/>
              <a:t>RILANCIA IL DADO</a:t>
            </a:r>
          </a:p>
          <a:p>
            <a:pPr algn="l">
              <a:buFont typeface="Arial" pitchFamily="34" charset="0"/>
              <a:buChar char="•"/>
            </a:pPr>
            <a:r>
              <a:rPr lang="it-IT" b="0" dirty="0" smtClean="0"/>
              <a:t> </a:t>
            </a:r>
            <a:r>
              <a:rPr lang="it-IT" dirty="0" smtClean="0"/>
              <a:t>VINCE</a:t>
            </a:r>
            <a:r>
              <a:rPr lang="it-IT" b="0" dirty="0" smtClean="0"/>
              <a:t> IL GIOCATORE CHE ARRIVA PER PRIMO ALLA </a:t>
            </a:r>
            <a:r>
              <a:rPr lang="it-IT" dirty="0" smtClean="0"/>
              <a:t>CASELLA EXPO</a:t>
            </a:r>
            <a:br>
              <a:rPr lang="it-IT" dirty="0" smtClean="0"/>
            </a:br>
            <a:endParaRPr lang="it-IT" dirty="0" smtClean="0"/>
          </a:p>
          <a:p>
            <a:pPr algn="l">
              <a:buFont typeface="Arial" pitchFamily="34" charset="0"/>
              <a:buChar char="•"/>
            </a:pPr>
            <a:r>
              <a:rPr lang="it-IT" b="0" dirty="0" smtClean="0"/>
              <a:t> QUANDO IL GIOCATORE ENTRA IN UNA CASELLA </a:t>
            </a:r>
            <a:r>
              <a:rPr lang="it-IT" dirty="0" smtClean="0"/>
              <a:t>LEGGE A VOCE ALTA LA DIDASCALIA</a:t>
            </a:r>
            <a:r>
              <a:rPr lang="it-IT" b="0" dirty="0" smtClean="0"/>
              <a:t> LEGATA ALL'IMMAGINE PRESENTE</a:t>
            </a:r>
            <a:br>
              <a:rPr lang="it-IT" b="0" dirty="0" smtClean="0"/>
            </a:br>
            <a:endParaRPr lang="it-IT" b="0" dirty="0" smtClean="0"/>
          </a:p>
          <a:p>
            <a:pPr algn="l">
              <a:buFont typeface="Arial" pitchFamily="34" charset="0"/>
              <a:buChar char="•"/>
            </a:pPr>
            <a:r>
              <a:rPr lang="it-IT" b="0" dirty="0" smtClean="0"/>
              <a:t> Se il giocatore capita su una </a:t>
            </a:r>
            <a:r>
              <a:rPr lang="it-IT" dirty="0" smtClean="0"/>
              <a:t>casella azione </a:t>
            </a:r>
            <a:r>
              <a:rPr lang="it-IT" b="0" dirty="0" smtClean="0"/>
              <a:t>segue l’indicazione presente</a:t>
            </a:r>
            <a:endParaRPr lang="it-IT" b="0" dirty="0"/>
          </a:p>
        </p:txBody>
      </p:sp>
      <p:sp>
        <p:nvSpPr>
          <p:cNvPr id="4" name="Titolo 3"/>
          <p:cNvSpPr>
            <a:spLocks noGrp="1"/>
          </p:cNvSpPr>
          <p:nvPr>
            <p:ph type="title"/>
          </p:nvPr>
        </p:nvSpPr>
        <p:spPr/>
        <p:txBody>
          <a:bodyPr/>
          <a:lstStyle/>
          <a:p>
            <a:r>
              <a:rPr lang="it-IT" dirty="0" smtClean="0"/>
              <a:t>REGOLE DEL GIOCO</a:t>
            </a:r>
            <a:endParaRPr lang="it-IT" dirty="0"/>
          </a:p>
        </p:txBody>
      </p:sp>
      <p:sp>
        <p:nvSpPr>
          <p:cNvPr id="5" name="CasellaDiTesto 4"/>
          <p:cNvSpPr txBox="1"/>
          <p:nvPr/>
        </p:nvSpPr>
        <p:spPr>
          <a:xfrm>
            <a:off x="7267828" y="6309320"/>
            <a:ext cx="1728192" cy="4358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sz="2400" b="1" dirty="0" smtClean="0">
                <a:solidFill>
                  <a:srgbClr val="002060"/>
                </a:solidFill>
                <a:latin typeface="+mn-lt"/>
              </a:rPr>
              <a:t>INIZIA! &gt;</a:t>
            </a:r>
            <a:endParaRPr lang="it-IT" sz="2400" b="1" dirty="0">
              <a:solidFill>
                <a:srgbClr val="002060"/>
              </a:solidFill>
              <a:latin typeface="+mn-lt"/>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grpSp>
        <p:nvGrpSpPr>
          <p:cNvPr id="24" name="Gruppo 23"/>
          <p:cNvGrpSpPr/>
          <p:nvPr/>
        </p:nvGrpSpPr>
        <p:grpSpPr>
          <a:xfrm>
            <a:off x="428596" y="455012"/>
            <a:ext cx="8280920" cy="5688632"/>
            <a:chOff x="395536" y="476672"/>
            <a:chExt cx="8280920" cy="5688632"/>
          </a:xfrm>
        </p:grpSpPr>
        <p:cxnSp>
          <p:nvCxnSpPr>
            <p:cNvPr id="29" name="Connettore 1 28"/>
            <p:cNvCxnSpPr/>
            <p:nvPr/>
          </p:nvCxnSpPr>
          <p:spPr>
            <a:xfrm>
              <a:off x="395536" y="1700808"/>
              <a:ext cx="67687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nettore 1 56"/>
            <p:cNvCxnSpPr/>
            <p:nvPr/>
          </p:nvCxnSpPr>
          <p:spPr>
            <a:xfrm flipV="1">
              <a:off x="6084168" y="2564904"/>
              <a:ext cx="0" cy="1512168"/>
            </a:xfrm>
            <a:prstGeom prst="line">
              <a:avLst/>
            </a:prstGeom>
          </p:spPr>
          <p:style>
            <a:lnRef idx="1">
              <a:schemeClr val="accent1"/>
            </a:lnRef>
            <a:fillRef idx="0">
              <a:schemeClr val="accent1"/>
            </a:fillRef>
            <a:effectRef idx="0">
              <a:schemeClr val="accent1"/>
            </a:effectRef>
            <a:fontRef idx="minor">
              <a:schemeClr val="tx1"/>
            </a:fontRef>
          </p:style>
        </p:cxnSp>
        <p:grpSp>
          <p:nvGrpSpPr>
            <p:cNvPr id="70" name="Gruppo 69"/>
            <p:cNvGrpSpPr/>
            <p:nvPr/>
          </p:nvGrpSpPr>
          <p:grpSpPr>
            <a:xfrm>
              <a:off x="395536" y="476672"/>
              <a:ext cx="8280920" cy="5688632"/>
              <a:chOff x="395536" y="476672"/>
              <a:chExt cx="8280920" cy="5688632"/>
            </a:xfrm>
          </p:grpSpPr>
          <p:cxnSp>
            <p:nvCxnSpPr>
              <p:cNvPr id="4" name="Connettore 1 3"/>
              <p:cNvCxnSpPr/>
              <p:nvPr/>
            </p:nvCxnSpPr>
            <p:spPr>
              <a:xfrm>
                <a:off x="395536" y="476672"/>
                <a:ext cx="8280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flipV="1">
                <a:off x="8676456" y="476672"/>
                <a:ext cx="0" cy="568863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395536" y="6165304"/>
                <a:ext cx="8280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flipV="1">
                <a:off x="395536" y="1700808"/>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395536" y="476672"/>
                <a:ext cx="0"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395536" y="1484784"/>
                <a:ext cx="71287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7524328" y="1484784"/>
                <a:ext cx="0" cy="3672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flipH="1">
                <a:off x="1547664" y="5157192"/>
                <a:ext cx="5976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flipV="1">
                <a:off x="1547664" y="2564904"/>
                <a:ext cx="0" cy="2592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a:off x="1547664" y="2564904"/>
                <a:ext cx="45365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1835696" y="4869160"/>
                <a:ext cx="53285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nettore 1 44"/>
              <p:cNvCxnSpPr/>
              <p:nvPr/>
            </p:nvCxnSpPr>
            <p:spPr>
              <a:xfrm flipV="1">
                <a:off x="7164288" y="1714663"/>
                <a:ext cx="0" cy="3154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nettore 1 52"/>
              <p:cNvCxnSpPr/>
              <p:nvPr/>
            </p:nvCxnSpPr>
            <p:spPr>
              <a:xfrm flipV="1">
                <a:off x="1835696" y="2780928"/>
                <a:ext cx="0" cy="2088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a:off x="1835696" y="2780928"/>
                <a:ext cx="28803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nettore 1 60"/>
              <p:cNvCxnSpPr/>
              <p:nvPr/>
            </p:nvCxnSpPr>
            <p:spPr>
              <a:xfrm flipH="1">
                <a:off x="2699792" y="4077072"/>
                <a:ext cx="3384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nettore 1 61"/>
              <p:cNvCxnSpPr/>
              <p:nvPr/>
            </p:nvCxnSpPr>
            <p:spPr>
              <a:xfrm flipV="1">
                <a:off x="2699792" y="3573016"/>
                <a:ext cx="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Connettore 1 64"/>
              <p:cNvCxnSpPr/>
              <p:nvPr/>
            </p:nvCxnSpPr>
            <p:spPr>
              <a:xfrm flipH="1">
                <a:off x="2699792" y="3573016"/>
                <a:ext cx="20162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flipV="1">
                <a:off x="4716016" y="2780928"/>
                <a:ext cx="0" cy="792088"/>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7" name="Gruppo 36"/>
          <p:cNvGrpSpPr/>
          <p:nvPr/>
        </p:nvGrpSpPr>
        <p:grpSpPr>
          <a:xfrm>
            <a:off x="428596" y="428604"/>
            <a:ext cx="8286808" cy="5715040"/>
            <a:chOff x="428596" y="428604"/>
            <a:chExt cx="8286808" cy="5715040"/>
          </a:xfrm>
          <a:solidFill>
            <a:schemeClr val="accent1"/>
          </a:solidFill>
        </p:grpSpPr>
        <p:sp>
          <p:nvSpPr>
            <p:cNvPr id="25" name="Rettangolo 24"/>
            <p:cNvSpPr/>
            <p:nvPr/>
          </p:nvSpPr>
          <p:spPr>
            <a:xfrm>
              <a:off x="428596" y="428604"/>
              <a:ext cx="8286808" cy="10715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p:nvPr/>
          </p:nvSpPr>
          <p:spPr>
            <a:xfrm>
              <a:off x="7500958" y="500042"/>
              <a:ext cx="1214446" cy="56436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428596" y="5072074"/>
              <a:ext cx="8286808" cy="10715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p:nvSpPr>
          <p:spPr>
            <a:xfrm>
              <a:off x="428596" y="1643050"/>
              <a:ext cx="1214446" cy="41434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a:off x="428596" y="1643050"/>
              <a:ext cx="6786610" cy="9286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1857356" y="4071942"/>
              <a:ext cx="5357850" cy="7858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p:cNvSpPr/>
            <p:nvPr/>
          </p:nvSpPr>
          <p:spPr>
            <a:xfrm>
              <a:off x="1857356" y="2714620"/>
              <a:ext cx="2928958" cy="8572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34"/>
            <p:cNvSpPr/>
            <p:nvPr/>
          </p:nvSpPr>
          <p:spPr>
            <a:xfrm>
              <a:off x="1857356" y="3143248"/>
              <a:ext cx="928694" cy="1643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p:cNvSpPr/>
            <p:nvPr/>
          </p:nvSpPr>
          <p:spPr>
            <a:xfrm>
              <a:off x="6143636" y="2500306"/>
              <a:ext cx="1071570" cy="1643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9" name="Picture 11"/>
          <p:cNvPicPr>
            <a:picLocks noChangeAspect="1" noChangeArrowheads="1"/>
          </p:cNvPicPr>
          <p:nvPr/>
        </p:nvPicPr>
        <p:blipFill>
          <a:blip r:embed="rId3" cstate="print"/>
          <a:srcRect/>
          <a:stretch>
            <a:fillRect/>
          </a:stretch>
        </p:blipFill>
        <p:spPr bwMode="auto">
          <a:xfrm>
            <a:off x="2420931" y="513897"/>
            <a:ext cx="1222375" cy="86360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0" name="Picture 12"/>
          <p:cNvPicPr>
            <a:picLocks noChangeAspect="1" noChangeArrowheads="1"/>
          </p:cNvPicPr>
          <p:nvPr/>
        </p:nvPicPr>
        <p:blipFill>
          <a:blip r:embed="rId4" cstate="print"/>
          <a:srcRect/>
          <a:stretch>
            <a:fillRect/>
          </a:stretch>
        </p:blipFill>
        <p:spPr bwMode="auto">
          <a:xfrm>
            <a:off x="4137031" y="513897"/>
            <a:ext cx="1220787" cy="86360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1" name="Picture 14"/>
          <p:cNvPicPr>
            <a:picLocks noChangeAspect="1" noChangeArrowheads="1"/>
          </p:cNvPicPr>
          <p:nvPr/>
        </p:nvPicPr>
        <p:blipFill>
          <a:blip r:embed="rId5" cstate="print"/>
          <a:srcRect/>
          <a:stretch>
            <a:fillRect/>
          </a:stretch>
        </p:blipFill>
        <p:spPr bwMode="auto">
          <a:xfrm>
            <a:off x="7566892" y="611681"/>
            <a:ext cx="1120802" cy="103136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2" name="AutoShape 58"/>
          <p:cNvSpPr>
            <a:spLocks noChangeArrowheads="1"/>
          </p:cNvSpPr>
          <p:nvPr/>
        </p:nvSpPr>
        <p:spPr bwMode="auto">
          <a:xfrm>
            <a:off x="5724525" y="333375"/>
            <a:ext cx="1223963" cy="863600"/>
          </a:xfrm>
          <a:prstGeom prst="actionButtonBlank">
            <a:avLst/>
          </a:prstGeom>
          <a:noFill/>
          <a:ln w="9525" cap="flat">
            <a:noFill/>
            <a:round/>
            <a:headEnd/>
            <a:tailEnd/>
          </a:ln>
          <a:effectLst/>
        </p:spPr>
        <p:txBody>
          <a:bodyPr wrap="none" anchor="ctr"/>
          <a:lstStyle/>
          <a:p>
            <a:endParaRPr lang="it-IT"/>
          </a:p>
        </p:txBody>
      </p:sp>
      <p:pic>
        <p:nvPicPr>
          <p:cNvPr id="43" name="Picture 13"/>
          <p:cNvPicPr>
            <a:picLocks noChangeAspect="1" noChangeArrowheads="1"/>
          </p:cNvPicPr>
          <p:nvPr/>
        </p:nvPicPr>
        <p:blipFill>
          <a:blip r:embed="rId6" cstate="print"/>
          <a:srcRect/>
          <a:stretch>
            <a:fillRect/>
          </a:stretch>
        </p:blipFill>
        <p:spPr bwMode="auto">
          <a:xfrm>
            <a:off x="5922980" y="513897"/>
            <a:ext cx="1220788" cy="86360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6" name="Picture 15"/>
          <p:cNvPicPr>
            <a:picLocks noChangeAspect="1" noChangeArrowheads="1"/>
          </p:cNvPicPr>
          <p:nvPr/>
        </p:nvPicPr>
        <p:blipFill>
          <a:blip r:embed="rId7" cstate="print"/>
          <a:srcRect/>
          <a:stretch>
            <a:fillRect/>
          </a:stretch>
        </p:blipFill>
        <p:spPr bwMode="auto">
          <a:xfrm>
            <a:off x="7586251" y="2278062"/>
            <a:ext cx="1071570" cy="86518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7" name="Picture 16"/>
          <p:cNvPicPr>
            <a:picLocks noChangeAspect="1" noChangeArrowheads="1"/>
          </p:cNvPicPr>
          <p:nvPr/>
        </p:nvPicPr>
        <p:blipFill>
          <a:blip r:embed="rId8" cstate="print"/>
          <a:srcRect/>
          <a:stretch>
            <a:fillRect/>
          </a:stretch>
        </p:blipFill>
        <p:spPr bwMode="auto">
          <a:xfrm>
            <a:off x="7572396" y="3608290"/>
            <a:ext cx="1097635" cy="74940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 name="Picture 17"/>
          <p:cNvPicPr>
            <a:picLocks noChangeAspect="1" noChangeArrowheads="1"/>
          </p:cNvPicPr>
          <p:nvPr/>
        </p:nvPicPr>
        <p:blipFill>
          <a:blip r:embed="rId9" cstate="print"/>
          <a:srcRect/>
          <a:stretch>
            <a:fillRect/>
          </a:stretch>
        </p:blipFill>
        <p:spPr bwMode="auto">
          <a:xfrm>
            <a:off x="7586251" y="4929198"/>
            <a:ext cx="1054813" cy="78581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2" name="Picture 18"/>
          <p:cNvPicPr>
            <a:picLocks noChangeAspect="1" noChangeArrowheads="1"/>
          </p:cNvPicPr>
          <p:nvPr/>
        </p:nvPicPr>
        <p:blipFill>
          <a:blip r:embed="rId10" cstate="print"/>
          <a:srcRect b="57204"/>
          <a:stretch>
            <a:fillRect/>
          </a:stretch>
        </p:blipFill>
        <p:spPr bwMode="auto">
          <a:xfrm>
            <a:off x="6000760" y="5183980"/>
            <a:ext cx="1143008" cy="802627"/>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3" name="Picture 19"/>
          <p:cNvPicPr>
            <a:picLocks noChangeAspect="1" noChangeArrowheads="1"/>
          </p:cNvPicPr>
          <p:nvPr/>
        </p:nvPicPr>
        <p:blipFill>
          <a:blip r:embed="rId11" cstate="print"/>
          <a:srcRect/>
          <a:stretch>
            <a:fillRect/>
          </a:stretch>
        </p:blipFill>
        <p:spPr bwMode="auto">
          <a:xfrm>
            <a:off x="4214810" y="5184728"/>
            <a:ext cx="1143008" cy="808230"/>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4" name="Picture 20"/>
          <p:cNvPicPr>
            <a:picLocks noChangeAspect="1" noChangeArrowheads="1"/>
          </p:cNvPicPr>
          <p:nvPr/>
        </p:nvPicPr>
        <p:blipFill>
          <a:blip r:embed="rId12" cstate="print"/>
          <a:srcRect/>
          <a:stretch>
            <a:fillRect/>
          </a:stretch>
        </p:blipFill>
        <p:spPr bwMode="auto">
          <a:xfrm rot="5400000">
            <a:off x="2524812" y="5022103"/>
            <a:ext cx="808229" cy="1143008"/>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 name="Picture 21"/>
          <p:cNvPicPr>
            <a:picLocks noChangeAspect="1" noChangeArrowheads="1"/>
          </p:cNvPicPr>
          <p:nvPr/>
        </p:nvPicPr>
        <p:blipFill>
          <a:blip r:embed="rId13" cstate="print"/>
          <a:srcRect/>
          <a:stretch>
            <a:fillRect/>
          </a:stretch>
        </p:blipFill>
        <p:spPr bwMode="auto">
          <a:xfrm>
            <a:off x="642910" y="5205297"/>
            <a:ext cx="1207442" cy="853054"/>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6" name="Picture 22"/>
          <p:cNvPicPr>
            <a:picLocks noChangeAspect="1" noChangeArrowheads="1"/>
          </p:cNvPicPr>
          <p:nvPr/>
        </p:nvPicPr>
        <p:blipFill>
          <a:blip r:embed="rId14" cstate="print"/>
          <a:srcRect/>
          <a:stretch>
            <a:fillRect/>
          </a:stretch>
        </p:blipFill>
        <p:spPr bwMode="auto">
          <a:xfrm>
            <a:off x="500034" y="3958939"/>
            <a:ext cx="1121330" cy="793243"/>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7" name="Picture 23"/>
          <p:cNvPicPr>
            <a:picLocks noChangeAspect="1" noChangeArrowheads="1"/>
          </p:cNvPicPr>
          <p:nvPr/>
        </p:nvPicPr>
        <p:blipFill>
          <a:blip r:embed="rId15" cstate="print"/>
          <a:srcRect/>
          <a:stretch>
            <a:fillRect/>
          </a:stretch>
        </p:blipFill>
        <p:spPr bwMode="auto">
          <a:xfrm>
            <a:off x="527744" y="2815931"/>
            <a:ext cx="1011058" cy="721805"/>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8" name="Picture 24"/>
          <p:cNvPicPr>
            <a:picLocks noChangeAspect="1" noChangeArrowheads="1"/>
          </p:cNvPicPr>
          <p:nvPr/>
        </p:nvPicPr>
        <p:blipFill>
          <a:blip r:embed="rId16" cstate="print"/>
          <a:srcRect/>
          <a:stretch>
            <a:fillRect/>
          </a:stretch>
        </p:blipFill>
        <p:spPr bwMode="auto">
          <a:xfrm>
            <a:off x="499300" y="1706111"/>
            <a:ext cx="1143742" cy="808050"/>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9" name="Picture 25"/>
          <p:cNvPicPr>
            <a:picLocks noChangeAspect="1" noChangeArrowheads="1"/>
          </p:cNvPicPr>
          <p:nvPr/>
        </p:nvPicPr>
        <p:blipFill>
          <a:blip r:embed="rId17" cstate="print"/>
          <a:srcRect/>
          <a:stretch>
            <a:fillRect/>
          </a:stretch>
        </p:blipFill>
        <p:spPr bwMode="auto">
          <a:xfrm rot="5400000">
            <a:off x="2336064" y="1523707"/>
            <a:ext cx="844563" cy="1194090"/>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0" name="Picture 26"/>
          <p:cNvPicPr>
            <a:picLocks noChangeAspect="1" noChangeArrowheads="1"/>
          </p:cNvPicPr>
          <p:nvPr/>
        </p:nvPicPr>
        <p:blipFill>
          <a:blip r:embed="rId18" cstate="print"/>
          <a:srcRect/>
          <a:stretch>
            <a:fillRect/>
          </a:stretch>
        </p:blipFill>
        <p:spPr bwMode="auto">
          <a:xfrm>
            <a:off x="4101291" y="1709579"/>
            <a:ext cx="1185089" cy="837063"/>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1" name="Picture 27"/>
          <p:cNvPicPr>
            <a:picLocks noChangeAspect="1" noChangeArrowheads="1"/>
          </p:cNvPicPr>
          <p:nvPr/>
        </p:nvPicPr>
        <p:blipFill>
          <a:blip r:embed="rId19" cstate="print"/>
          <a:srcRect/>
          <a:stretch>
            <a:fillRect/>
          </a:stretch>
        </p:blipFill>
        <p:spPr bwMode="auto">
          <a:xfrm>
            <a:off x="5915742" y="1706855"/>
            <a:ext cx="1156588" cy="817562"/>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2" name="Picture 28"/>
          <p:cNvPicPr>
            <a:picLocks noChangeAspect="1" noChangeArrowheads="1"/>
          </p:cNvPicPr>
          <p:nvPr/>
        </p:nvPicPr>
        <p:blipFill>
          <a:blip r:embed="rId20" cstate="print"/>
          <a:srcRect/>
          <a:stretch>
            <a:fillRect/>
          </a:stretch>
        </p:blipFill>
        <p:spPr bwMode="auto">
          <a:xfrm>
            <a:off x="6171346" y="2786058"/>
            <a:ext cx="1000132" cy="707895"/>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3" name="Picture 29"/>
          <p:cNvPicPr>
            <a:picLocks noChangeAspect="1" noChangeArrowheads="1"/>
          </p:cNvPicPr>
          <p:nvPr/>
        </p:nvPicPr>
        <p:blipFill>
          <a:blip r:embed="rId21" cstate="print"/>
          <a:srcRect/>
          <a:stretch>
            <a:fillRect/>
          </a:stretch>
        </p:blipFill>
        <p:spPr bwMode="auto">
          <a:xfrm>
            <a:off x="6171347" y="4048714"/>
            <a:ext cx="1000132" cy="707505"/>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4" name="Picture 30"/>
          <p:cNvPicPr>
            <a:picLocks noChangeAspect="1" noChangeArrowheads="1"/>
          </p:cNvPicPr>
          <p:nvPr/>
        </p:nvPicPr>
        <p:blipFill>
          <a:blip r:embed="rId22" cstate="print"/>
          <a:srcRect/>
          <a:stretch>
            <a:fillRect/>
          </a:stretch>
        </p:blipFill>
        <p:spPr bwMode="auto">
          <a:xfrm>
            <a:off x="4815770" y="4143683"/>
            <a:ext cx="909340" cy="642639"/>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5" name="Picture 31"/>
          <p:cNvPicPr>
            <a:picLocks noChangeAspect="1" noChangeArrowheads="1"/>
          </p:cNvPicPr>
          <p:nvPr/>
        </p:nvPicPr>
        <p:blipFill>
          <a:blip r:embed="rId23" cstate="print"/>
          <a:srcRect/>
          <a:stretch>
            <a:fillRect/>
          </a:stretch>
        </p:blipFill>
        <p:spPr bwMode="auto">
          <a:xfrm>
            <a:off x="2928927" y="4142567"/>
            <a:ext cx="928694" cy="657130"/>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6" name="Picture 32">
            <a:hlinkClick r:id="rId24" action="ppaction://hlinksldjump"/>
          </p:cNvPr>
          <p:cNvPicPr>
            <a:picLocks noChangeAspect="1" noChangeArrowheads="1"/>
          </p:cNvPicPr>
          <p:nvPr/>
        </p:nvPicPr>
        <p:blipFill>
          <a:blip r:embed="rId25" cstate="print"/>
          <a:srcRect/>
          <a:stretch>
            <a:fillRect/>
          </a:stretch>
        </p:blipFill>
        <p:spPr bwMode="auto">
          <a:xfrm>
            <a:off x="1928794" y="2928934"/>
            <a:ext cx="771733" cy="1092343"/>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7" name="Picture 33"/>
          <p:cNvPicPr>
            <a:picLocks noChangeAspect="1" noChangeArrowheads="1"/>
          </p:cNvPicPr>
          <p:nvPr/>
        </p:nvPicPr>
        <p:blipFill>
          <a:blip r:embed="rId26" cstate="print"/>
          <a:srcRect/>
          <a:stretch>
            <a:fillRect/>
          </a:stretch>
        </p:blipFill>
        <p:spPr bwMode="auto">
          <a:xfrm>
            <a:off x="3784320" y="2635479"/>
            <a:ext cx="1788553" cy="1357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10"/>
          <p:cNvPicPr>
            <a:picLocks noChangeAspect="1" noChangeArrowheads="1"/>
          </p:cNvPicPr>
          <p:nvPr/>
        </p:nvPicPr>
        <p:blipFill>
          <a:blip r:embed="rId27" cstate="print"/>
          <a:srcRect/>
          <a:stretch>
            <a:fillRect/>
          </a:stretch>
        </p:blipFill>
        <p:spPr bwMode="auto">
          <a:xfrm>
            <a:off x="642910" y="513897"/>
            <a:ext cx="1223962" cy="86518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3" name="CasellaDiTesto 62">
            <a:hlinkClick r:id="rId28" action="ppaction://hlinksldjump"/>
          </p:cNvPr>
          <p:cNvSpPr txBox="1"/>
          <p:nvPr/>
        </p:nvSpPr>
        <p:spPr>
          <a:xfrm>
            <a:off x="971600" y="404664"/>
            <a:ext cx="648072" cy="1036887"/>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64" name="CasellaDiTesto 63">
            <a:hlinkClick r:id="rId29" action="ppaction://hlinksldjump"/>
          </p:cNvPr>
          <p:cNvSpPr txBox="1"/>
          <p:nvPr/>
        </p:nvSpPr>
        <p:spPr>
          <a:xfrm>
            <a:off x="2771800" y="404664"/>
            <a:ext cx="648072"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2</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66" name="CasellaDiTesto 65">
            <a:hlinkClick r:id="rId30" action="ppaction://hlinksldjump"/>
          </p:cNvPr>
          <p:cNvSpPr txBox="1"/>
          <p:nvPr/>
        </p:nvSpPr>
        <p:spPr>
          <a:xfrm>
            <a:off x="4427984" y="404664"/>
            <a:ext cx="648072"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3</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67" name="CasellaDiTesto 66">
            <a:hlinkClick r:id="rId31" action="ppaction://hlinksldjump"/>
          </p:cNvPr>
          <p:cNvSpPr txBox="1"/>
          <p:nvPr/>
        </p:nvSpPr>
        <p:spPr>
          <a:xfrm>
            <a:off x="6300192" y="358128"/>
            <a:ext cx="648072"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4</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69" name="CasellaDiTesto 68">
            <a:hlinkClick r:id="rId32" action="ppaction://hlinksldjump"/>
          </p:cNvPr>
          <p:cNvSpPr txBox="1"/>
          <p:nvPr/>
        </p:nvSpPr>
        <p:spPr>
          <a:xfrm>
            <a:off x="7812360" y="620688"/>
            <a:ext cx="648072"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5</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71" name="CasellaDiTesto 70">
            <a:hlinkClick r:id="rId33" action="ppaction://hlinksldjump"/>
          </p:cNvPr>
          <p:cNvSpPr txBox="1"/>
          <p:nvPr/>
        </p:nvSpPr>
        <p:spPr>
          <a:xfrm>
            <a:off x="7884368" y="2204864"/>
            <a:ext cx="648072"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6</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88" name="CasellaDiTesto 87">
            <a:hlinkClick r:id="rId34" action="ppaction://hlinksldjump"/>
          </p:cNvPr>
          <p:cNvSpPr txBox="1"/>
          <p:nvPr/>
        </p:nvSpPr>
        <p:spPr>
          <a:xfrm>
            <a:off x="7812360" y="3429000"/>
            <a:ext cx="648072"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7</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89" name="CasellaDiTesto 88">
            <a:hlinkClick r:id="rId35" action="ppaction://hlinksldjump"/>
          </p:cNvPr>
          <p:cNvSpPr txBox="1"/>
          <p:nvPr/>
        </p:nvSpPr>
        <p:spPr>
          <a:xfrm>
            <a:off x="7812360" y="4725144"/>
            <a:ext cx="648072"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8</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90" name="CasellaDiTesto 89">
            <a:hlinkClick r:id="rId36" action="ppaction://hlinksldjump"/>
          </p:cNvPr>
          <p:cNvSpPr txBox="1"/>
          <p:nvPr/>
        </p:nvSpPr>
        <p:spPr>
          <a:xfrm>
            <a:off x="6300192" y="5085184"/>
            <a:ext cx="648072"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9</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91" name="CasellaDiTesto 90">
            <a:hlinkClick r:id="rId37" action="ppaction://hlinksldjump"/>
          </p:cNvPr>
          <p:cNvSpPr txBox="1"/>
          <p:nvPr/>
        </p:nvSpPr>
        <p:spPr>
          <a:xfrm>
            <a:off x="4355976" y="5013176"/>
            <a:ext cx="1008112" cy="1036887"/>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10</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92" name="CasellaDiTesto 91">
            <a:hlinkClick r:id="rId38" action="ppaction://hlinksldjump"/>
          </p:cNvPr>
          <p:cNvSpPr txBox="1"/>
          <p:nvPr/>
        </p:nvSpPr>
        <p:spPr>
          <a:xfrm>
            <a:off x="2411760" y="5085184"/>
            <a:ext cx="1080120" cy="1036887"/>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11</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93" name="CasellaDiTesto 92">
            <a:hlinkClick r:id="rId39" action="ppaction://hlinksldjump"/>
          </p:cNvPr>
          <p:cNvSpPr txBox="1"/>
          <p:nvPr/>
        </p:nvSpPr>
        <p:spPr>
          <a:xfrm>
            <a:off x="727866" y="5085184"/>
            <a:ext cx="1080120"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12</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94" name="CasellaDiTesto 93">
            <a:hlinkClick r:id="rId40" action="ppaction://hlinksldjump"/>
          </p:cNvPr>
          <p:cNvSpPr txBox="1"/>
          <p:nvPr/>
        </p:nvSpPr>
        <p:spPr>
          <a:xfrm>
            <a:off x="525697" y="3777918"/>
            <a:ext cx="1080120"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13</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95" name="CasellaDiTesto 94">
            <a:hlinkClick r:id="rId41" action="ppaction://hlinksldjump"/>
          </p:cNvPr>
          <p:cNvSpPr txBox="1"/>
          <p:nvPr/>
        </p:nvSpPr>
        <p:spPr>
          <a:xfrm>
            <a:off x="539552" y="2564904"/>
            <a:ext cx="1080120"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14</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96" name="CasellaDiTesto 95">
            <a:hlinkClick r:id="rId42" action="ppaction://hlinksldjump"/>
          </p:cNvPr>
          <p:cNvSpPr txBox="1"/>
          <p:nvPr/>
        </p:nvSpPr>
        <p:spPr>
          <a:xfrm>
            <a:off x="539552" y="1556792"/>
            <a:ext cx="1080120"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15</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97" name="CasellaDiTesto 96">
            <a:hlinkClick r:id="rId43" action="ppaction://hlinksldjump"/>
          </p:cNvPr>
          <p:cNvSpPr txBox="1"/>
          <p:nvPr/>
        </p:nvSpPr>
        <p:spPr>
          <a:xfrm>
            <a:off x="2267744" y="1628800"/>
            <a:ext cx="936104"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16</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98" name="CasellaDiTesto 97">
            <a:hlinkClick r:id="rId44" action="ppaction://hlinksldjump"/>
          </p:cNvPr>
          <p:cNvSpPr txBox="1"/>
          <p:nvPr/>
        </p:nvSpPr>
        <p:spPr>
          <a:xfrm>
            <a:off x="4170395" y="1601090"/>
            <a:ext cx="1080120"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17</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99" name="CasellaDiTesto 98">
            <a:hlinkClick r:id="rId45" action="ppaction://hlinksldjump"/>
          </p:cNvPr>
          <p:cNvSpPr txBox="1"/>
          <p:nvPr/>
        </p:nvSpPr>
        <p:spPr>
          <a:xfrm>
            <a:off x="6012160" y="1556792"/>
            <a:ext cx="1080120"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18</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100" name="CasellaDiTesto 99">
            <a:hlinkClick r:id="rId46" action="ppaction://hlinksldjump"/>
          </p:cNvPr>
          <p:cNvSpPr txBox="1"/>
          <p:nvPr/>
        </p:nvSpPr>
        <p:spPr>
          <a:xfrm>
            <a:off x="6111878" y="2609202"/>
            <a:ext cx="1080120"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19</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101" name="CasellaDiTesto 100">
            <a:hlinkClick r:id="rId47" action="ppaction://hlinksldjump"/>
          </p:cNvPr>
          <p:cNvSpPr txBox="1"/>
          <p:nvPr/>
        </p:nvSpPr>
        <p:spPr>
          <a:xfrm>
            <a:off x="6228184" y="3861048"/>
            <a:ext cx="936104"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20</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102" name="CasellaDiTesto 101">
            <a:hlinkClick r:id="rId48" action="ppaction://hlinksldjump"/>
          </p:cNvPr>
          <p:cNvSpPr txBox="1"/>
          <p:nvPr/>
        </p:nvSpPr>
        <p:spPr>
          <a:xfrm>
            <a:off x="4860032" y="4005064"/>
            <a:ext cx="936104" cy="1036887"/>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21</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103" name="CasellaDiTesto 102">
            <a:hlinkClick r:id="rId49" action="ppaction://hlinksldjump"/>
          </p:cNvPr>
          <p:cNvSpPr txBox="1"/>
          <p:nvPr/>
        </p:nvSpPr>
        <p:spPr>
          <a:xfrm>
            <a:off x="2915816" y="3933056"/>
            <a:ext cx="936104"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22</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104" name="CasellaDiTesto 103">
            <a:hlinkClick r:id="rId24" action="ppaction://hlinksldjump"/>
          </p:cNvPr>
          <p:cNvSpPr txBox="1"/>
          <p:nvPr/>
        </p:nvSpPr>
        <p:spPr>
          <a:xfrm>
            <a:off x="1835696" y="2924944"/>
            <a:ext cx="936104"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23</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
        <p:nvSpPr>
          <p:cNvPr id="105" name="CasellaDiTesto 104">
            <a:hlinkClick r:id="rId50" action="ppaction://hlinksldjump"/>
          </p:cNvPr>
          <p:cNvSpPr txBox="1"/>
          <p:nvPr/>
        </p:nvSpPr>
        <p:spPr>
          <a:xfrm>
            <a:off x="4644008" y="3068960"/>
            <a:ext cx="936104" cy="1054648"/>
          </a:xfrm>
          <a:prstGeom prst="rect">
            <a:avLst/>
          </a:prstGeom>
          <a:noFill/>
        </p:spPr>
        <p:txBody>
          <a:bodyPr wrap="square" rtlCol="0">
            <a:spAutoFit/>
          </a:bodyPr>
          <a:lstStyle/>
          <a:p>
            <a:r>
              <a:rPr lang="it-IT" sz="6600" dirty="0" smtClean="0">
                <a:solidFill>
                  <a:srgbClr val="00B0F0"/>
                </a:solidFill>
                <a:effectLst>
                  <a:outerShdw blurRad="38100" dist="38100" dir="2700000" algn="tl">
                    <a:srgbClr val="000000">
                      <a:alpha val="43137"/>
                    </a:srgbClr>
                  </a:outerShdw>
                </a:effectLst>
                <a:latin typeface="Aharoni" pitchFamily="2" charset="-79"/>
                <a:cs typeface="Aharoni" pitchFamily="2" charset="-79"/>
              </a:rPr>
              <a:t>24</a:t>
            </a:r>
            <a:endParaRPr lang="it-IT" sz="1400" dirty="0">
              <a:solidFill>
                <a:srgbClr val="00B0F0"/>
              </a:solidFill>
              <a:effectLst>
                <a:outerShdw blurRad="38100" dist="38100" dir="2700000" algn="tl">
                  <a:srgbClr val="000000">
                    <a:alpha val="43137"/>
                  </a:srgbClr>
                </a:outerShdw>
              </a:effectLst>
              <a:latin typeface="Aharoni" pitchFamily="2" charset="-79"/>
              <a:cs typeface="Aharoni" pitchFamily="2" charset="-79"/>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srcRect/>
          <a:stretch>
            <a:fillRect/>
          </a:stretch>
        </p:blipFill>
        <p:spPr bwMode="auto">
          <a:xfrm>
            <a:off x="-4763" y="-458788"/>
            <a:ext cx="9148763" cy="7316788"/>
          </a:xfrm>
          <a:prstGeom prst="rect">
            <a:avLst/>
          </a:prstGeom>
          <a:noFill/>
          <a:ln w="9525" cap="flat">
            <a:noFill/>
            <a:round/>
            <a:headEnd/>
            <a:tailEnd/>
          </a:ln>
          <a:effectLst/>
        </p:spPr>
      </p:pic>
      <p:sp>
        <p:nvSpPr>
          <p:cNvPr id="5" name="CasellaDiTesto 4"/>
          <p:cNvSpPr txBox="1"/>
          <p:nvPr/>
        </p:nvSpPr>
        <p:spPr>
          <a:xfrm>
            <a:off x="8028384" y="260648"/>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1</a:t>
            </a:r>
            <a:endParaRPr lang="it-IT" b="1" dirty="0">
              <a:solidFill>
                <a:schemeClr val="tx1"/>
              </a:solidFill>
              <a:latin typeface="Aharoni" pitchFamily="2" charset="-79"/>
              <a:cs typeface="Aharoni" pitchFamily="2" charset="-79"/>
            </a:endParaRPr>
          </a:p>
        </p:txBody>
      </p:sp>
      <p:sp>
        <p:nvSpPr>
          <p:cNvPr id="6" name="Pagina iniziale 5">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0" y="-171450"/>
            <a:ext cx="9144000" cy="7029450"/>
          </a:xfrm>
          <a:prstGeom prst="rect">
            <a:avLst/>
          </a:prstGeom>
          <a:noFill/>
          <a:ln w="9525" cap="flat">
            <a:noFill/>
            <a:round/>
            <a:headEnd/>
            <a:tailEnd/>
          </a:ln>
          <a:effectLst/>
        </p:spPr>
      </p:pic>
      <p:sp>
        <p:nvSpPr>
          <p:cNvPr id="5" name="CasellaDiTesto 4"/>
          <p:cNvSpPr txBox="1"/>
          <p:nvPr/>
        </p:nvSpPr>
        <p:spPr>
          <a:xfrm>
            <a:off x="8028384" y="0"/>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2</a:t>
            </a:r>
            <a:endParaRPr lang="it-IT" b="1" dirty="0">
              <a:solidFill>
                <a:schemeClr val="tx1"/>
              </a:solidFill>
              <a:latin typeface="Aharoni" pitchFamily="2" charset="-79"/>
              <a:cs typeface="Aharoni" pitchFamily="2" charset="-79"/>
            </a:endParaRPr>
          </a:p>
        </p:txBody>
      </p:sp>
      <p:sp>
        <p:nvSpPr>
          <p:cNvPr id="4" name="Pagina iniziale 3">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srcRect/>
          <a:stretch>
            <a:fillRect/>
          </a:stretch>
        </p:blipFill>
        <p:spPr bwMode="auto">
          <a:xfrm>
            <a:off x="-12700" y="-242888"/>
            <a:ext cx="9156700" cy="7272338"/>
          </a:xfrm>
          <a:prstGeom prst="rect">
            <a:avLst/>
          </a:prstGeom>
          <a:noFill/>
          <a:ln w="9525" cap="flat">
            <a:noFill/>
            <a:round/>
            <a:headEnd/>
            <a:tailEnd/>
          </a:ln>
          <a:effectLst/>
        </p:spPr>
      </p:pic>
      <p:sp>
        <p:nvSpPr>
          <p:cNvPr id="5" name="CasellaDiTesto 4"/>
          <p:cNvSpPr txBox="1"/>
          <p:nvPr/>
        </p:nvSpPr>
        <p:spPr>
          <a:xfrm>
            <a:off x="8028384" y="-27384"/>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3</a:t>
            </a:r>
            <a:endParaRPr lang="it-IT" b="1" dirty="0">
              <a:solidFill>
                <a:schemeClr val="tx1"/>
              </a:solidFill>
              <a:latin typeface="Aharoni" pitchFamily="2" charset="-79"/>
              <a:cs typeface="Aharoni" pitchFamily="2" charset="-79"/>
            </a:endParaRPr>
          </a:p>
        </p:txBody>
      </p:sp>
      <p:sp>
        <p:nvSpPr>
          <p:cNvPr id="6" name="CasellaDiTesto 5"/>
          <p:cNvSpPr txBox="1"/>
          <p:nvPr/>
        </p:nvSpPr>
        <p:spPr>
          <a:xfrm>
            <a:off x="4788024" y="4221088"/>
            <a:ext cx="3312368" cy="779316"/>
          </a:xfrm>
          <a:prstGeom prst="rect">
            <a:avLst/>
          </a:prstGeom>
          <a:noFill/>
        </p:spPr>
        <p:txBody>
          <a:bodyPr wrap="square" rtlCol="0">
            <a:spAutoFit/>
          </a:bodyPr>
          <a:lstStyle/>
          <a:p>
            <a:r>
              <a:rPr lang="it-IT" sz="2400" dirty="0" smtClean="0">
                <a:solidFill>
                  <a:schemeClr val="tx1"/>
                </a:solidFill>
                <a:latin typeface="Aharoni" pitchFamily="2" charset="-79"/>
                <a:cs typeface="Aharoni" pitchFamily="2" charset="-79"/>
              </a:rPr>
              <a:t>Vai alla </a:t>
            </a:r>
            <a:r>
              <a:rPr lang="it-IT" sz="4800" dirty="0" smtClean="0">
                <a:solidFill>
                  <a:schemeClr val="tx1"/>
                </a:solidFill>
                <a:latin typeface="Aharoni" pitchFamily="2" charset="-79"/>
                <a:cs typeface="Aharoni" pitchFamily="2" charset="-79"/>
              </a:rPr>
              <a:t>5</a:t>
            </a:r>
            <a:endParaRPr lang="it-IT" sz="2400" dirty="0">
              <a:solidFill>
                <a:schemeClr val="tx1"/>
              </a:solidFill>
              <a:latin typeface="Aharoni" pitchFamily="2" charset="-79"/>
              <a:cs typeface="Aharoni" pitchFamily="2" charset="-79"/>
            </a:endParaRPr>
          </a:p>
        </p:txBody>
      </p:sp>
      <p:sp>
        <p:nvSpPr>
          <p:cNvPr id="7" name="Pagina iniziale 6">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srcRect/>
          <a:stretch>
            <a:fillRect/>
          </a:stretch>
        </p:blipFill>
        <p:spPr bwMode="auto">
          <a:xfrm>
            <a:off x="0" y="-171450"/>
            <a:ext cx="9144000" cy="7200900"/>
          </a:xfrm>
          <a:prstGeom prst="rect">
            <a:avLst/>
          </a:prstGeom>
          <a:noFill/>
          <a:ln w="9525" cap="flat">
            <a:noFill/>
            <a:round/>
            <a:headEnd/>
            <a:tailEnd/>
          </a:ln>
          <a:effectLst/>
        </p:spPr>
      </p:pic>
      <p:sp>
        <p:nvSpPr>
          <p:cNvPr id="5" name="CasellaDiTesto 4"/>
          <p:cNvSpPr txBox="1"/>
          <p:nvPr/>
        </p:nvSpPr>
        <p:spPr>
          <a:xfrm>
            <a:off x="8028384" y="0"/>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4</a:t>
            </a:r>
            <a:endParaRPr lang="it-IT" b="1" dirty="0">
              <a:solidFill>
                <a:schemeClr val="tx1"/>
              </a:solidFill>
              <a:latin typeface="Aharoni" pitchFamily="2" charset="-79"/>
              <a:cs typeface="Aharoni" pitchFamily="2" charset="-79"/>
            </a:endParaRPr>
          </a:p>
        </p:txBody>
      </p:sp>
      <p:sp>
        <p:nvSpPr>
          <p:cNvPr id="4" name="Pagina iniziale 3">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a:stretch>
            <a:fillRect/>
          </a:stretch>
        </p:blipFill>
        <p:spPr bwMode="auto">
          <a:xfrm>
            <a:off x="-396875" y="0"/>
            <a:ext cx="9720263" cy="7100888"/>
          </a:xfrm>
          <a:prstGeom prst="rect">
            <a:avLst/>
          </a:prstGeom>
          <a:noFill/>
          <a:ln w="9525" cap="flat">
            <a:noFill/>
            <a:round/>
            <a:headEnd/>
            <a:tailEnd/>
          </a:ln>
          <a:effectLst/>
        </p:spPr>
      </p:pic>
      <p:sp>
        <p:nvSpPr>
          <p:cNvPr id="5" name="CasellaDiTesto 4"/>
          <p:cNvSpPr txBox="1"/>
          <p:nvPr/>
        </p:nvSpPr>
        <p:spPr>
          <a:xfrm>
            <a:off x="8172400" y="89134"/>
            <a:ext cx="864096" cy="675570"/>
          </a:xfrm>
          <a:prstGeom prst="rect">
            <a:avLst/>
          </a:prstGeom>
          <a:noFill/>
        </p:spPr>
        <p:txBody>
          <a:bodyPr wrap="square" rtlCol="0">
            <a:spAutoFit/>
          </a:bodyPr>
          <a:lstStyle/>
          <a:p>
            <a:pPr algn="ctr"/>
            <a:r>
              <a:rPr lang="it-IT" sz="4000" b="1" dirty="0" smtClean="0">
                <a:solidFill>
                  <a:schemeClr val="tx1"/>
                </a:solidFill>
                <a:latin typeface="Aharoni" pitchFamily="2" charset="-79"/>
                <a:cs typeface="Aharoni" pitchFamily="2" charset="-79"/>
              </a:rPr>
              <a:t>5</a:t>
            </a:r>
            <a:endParaRPr lang="it-IT" b="1" dirty="0">
              <a:solidFill>
                <a:schemeClr val="tx1"/>
              </a:solidFill>
              <a:latin typeface="Aharoni" pitchFamily="2" charset="-79"/>
              <a:cs typeface="Aharoni" pitchFamily="2" charset="-79"/>
            </a:endParaRPr>
          </a:p>
        </p:txBody>
      </p:sp>
      <p:sp>
        <p:nvSpPr>
          <p:cNvPr id="4" name="Pagina iniziale 3">
            <a:hlinkClick r:id="rId4" action="ppaction://hlinksldjump" highlightClick="1"/>
          </p:cNvPr>
          <p:cNvSpPr/>
          <p:nvPr/>
        </p:nvSpPr>
        <p:spPr>
          <a:xfrm>
            <a:off x="8316416" y="6237312"/>
            <a:ext cx="827584" cy="6206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ittà">
  <a:themeElements>
    <a:clrScheme name="Città">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ttà">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ttà">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34810</TotalTime>
  <Words>422</Words>
  <Application>Microsoft Office PowerPoint</Application>
  <PresentationFormat>Presentazione su schermo (4:3)</PresentationFormat>
  <Paragraphs>141</Paragraphs>
  <Slides>29</Slides>
  <Notes>23</Notes>
  <HiddenSlides>0</HiddenSlides>
  <MMClips>0</MMClips>
  <ScaleCrop>false</ScaleCrop>
  <HeadingPairs>
    <vt:vector size="4" baseType="variant">
      <vt:variant>
        <vt:lpstr>Tema</vt:lpstr>
      </vt:variant>
      <vt:variant>
        <vt:i4>2</vt:i4>
      </vt:variant>
      <vt:variant>
        <vt:lpstr>Titoli diapositive</vt:lpstr>
      </vt:variant>
      <vt:variant>
        <vt:i4>29</vt:i4>
      </vt:variant>
    </vt:vector>
  </HeadingPairs>
  <TitlesOfParts>
    <vt:vector size="31" baseType="lpstr">
      <vt:lpstr>Tema di Office</vt:lpstr>
      <vt:lpstr>Città</vt:lpstr>
      <vt:lpstr>Diapositiva 1</vt:lpstr>
      <vt:lpstr>IL GIOCO DEL CIBO</vt:lpstr>
      <vt:lpstr>REGOLE DEL GIOCO</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HAI VINTO!!</vt:lpstr>
      <vt:lpstr>Diapositiva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REGOLE DEL GIOCO: NUMERO DI GIOCATORI: 2 OGNI GIOCATORE LANCIA A TURNO UN DADO E AVANZA DI UN NUMERO DI CASELLE PARI AL NUMERO INDICATO DALLA FACCIA SUPERIORE DEL DADO LANCIATO.SE ESCE IL 6, IL GIOCATORE RILANCIA IL DADO VINCE IL GIOCATORE CHE ARRIVA PER PRIMO ALLA CASELLA EXPO QUANDO IL GIOCATORE ENTRA IN UNA CASELLA LEGGE A VOCE ALTA LA DIDASCALIA LEGATA ALL'IMMAGINE PRESENTE SE IL GIOCATORE ENTRA IN UNA DI QUESTE CASELLE DEVE SEGUIRE LE INDICAZIONI: CASELLA N. 3: VAI AL N.5 CASELLA N. 7: TORNA INDIETRO ALLA CASELLA N.2 CASELLA N.8: VAI AL N.11 CASELLA N.10: VAI AL N.12 CASELLA N. 13: SALTA UN TURNO CASELLA N. 16: SALTA UN TURNO CASELLA N.19: TORNA INDIETRO ALLA CASELLA N.18 CASELLA N.23: VAI AL N.21</dc:title>
  <dc:creator>4cl</dc:creator>
  <cp:lastModifiedBy>4bl</cp:lastModifiedBy>
  <cp:revision>36</cp:revision>
  <cp:lastPrinted>1601-01-01T00:00:00Z</cp:lastPrinted>
  <dcterms:created xsi:type="dcterms:W3CDTF">1601-01-01T00:00:00Z</dcterms:created>
  <dcterms:modified xsi:type="dcterms:W3CDTF">2015-01-28T10:58:12Z</dcterms:modified>
</cp:coreProperties>
</file>